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6858000" cy="9144000"/>
  <p:embeddedFontLst>
    <p:embeddedFont>
      <p:font typeface="Teko"/>
      <p:regular r:id="rId44"/>
      <p:bold r:id="rId45"/>
    </p:embeddedFont>
    <p:embeddedFont>
      <p:font typeface="Lora"/>
      <p:regular r:id="rId46"/>
      <p:bold r:id="rId47"/>
      <p:italic r:id="rId48"/>
      <p:boldItalic r:id="rId49"/>
    </p:embeddedFont>
    <p:embeddedFont>
      <p:font typeface="Quattrocento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4" roundtripDataSignature="AMtx7mgryWoUMHH+xzh4L75EWLHwczrD5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Teko-regular.fntdata"/><Relationship Id="rId43" Type="http://schemas.openxmlformats.org/officeDocument/2006/relationships/slide" Target="slides/slide38.xml"/><Relationship Id="rId46" Type="http://schemas.openxmlformats.org/officeDocument/2006/relationships/font" Target="fonts/Lora-regular.fntdata"/><Relationship Id="rId45" Type="http://schemas.openxmlformats.org/officeDocument/2006/relationships/font" Target="fonts/Tek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ora-italic.fntdata"/><Relationship Id="rId47" Type="http://schemas.openxmlformats.org/officeDocument/2006/relationships/font" Target="fonts/Lora-bold.fntdata"/><Relationship Id="rId49" Type="http://schemas.openxmlformats.org/officeDocument/2006/relationships/font" Target="fonts/Lor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QuattrocentoSans-bold.fntdata"/><Relationship Id="rId50" Type="http://schemas.openxmlformats.org/officeDocument/2006/relationships/font" Target="fonts/QuattrocentoSans-regular.fntdata"/><Relationship Id="rId53" Type="http://schemas.openxmlformats.org/officeDocument/2006/relationships/font" Target="fonts/QuattrocentoSans-boldItalic.fntdata"/><Relationship Id="rId52" Type="http://schemas.openxmlformats.org/officeDocument/2006/relationships/font" Target="fonts/QuattrocentoSans-italic.fntdata"/><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7" name="Google Shape;90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 name="Google Shape;95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1" name="Shape 261"/>
        <p:cNvGrpSpPr/>
        <p:nvPr/>
      </p:nvGrpSpPr>
      <p:grpSpPr>
        <a:xfrm>
          <a:off x="0" y="0"/>
          <a:ext cx="0" cy="0"/>
          <a:chOff x="0" y="0"/>
          <a:chExt cx="0" cy="0"/>
        </a:xfrm>
      </p:grpSpPr>
      <p:sp>
        <p:nvSpPr>
          <p:cNvPr id="262" name="Google Shape;262;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p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64" name="Google Shape;264;p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5" name="Google Shape;265;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 name="Google Shape;267;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8" name="Shape 268"/>
        <p:cNvGrpSpPr/>
        <p:nvPr/>
      </p:nvGrpSpPr>
      <p:grpSpPr>
        <a:xfrm>
          <a:off x="0" y="0"/>
          <a:ext cx="0" cy="0"/>
          <a:chOff x="0" y="0"/>
          <a:chExt cx="0" cy="0"/>
        </a:xfrm>
      </p:grpSpPr>
      <p:sp>
        <p:nvSpPr>
          <p:cNvPr id="269" name="Google Shape;269;p5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50"/>
          <p:cNvSpPr/>
          <p:nvPr>
            <p:ph idx="2" type="pic"/>
          </p:nvPr>
        </p:nvSpPr>
        <p:spPr>
          <a:xfrm>
            <a:off x="5183188" y="987425"/>
            <a:ext cx="6172200" cy="4873625"/>
          </a:xfrm>
          <a:prstGeom prst="rect">
            <a:avLst/>
          </a:prstGeom>
          <a:noFill/>
          <a:ln>
            <a:noFill/>
          </a:ln>
        </p:spPr>
      </p:sp>
      <p:sp>
        <p:nvSpPr>
          <p:cNvPr id="271" name="Google Shape;271;p5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2" name="Google Shape;272;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5" name="Shape 275"/>
        <p:cNvGrpSpPr/>
        <p:nvPr/>
      </p:nvGrpSpPr>
      <p:grpSpPr>
        <a:xfrm>
          <a:off x="0" y="0"/>
          <a:ext cx="0" cy="0"/>
          <a:chOff x="0" y="0"/>
          <a:chExt cx="0" cy="0"/>
        </a:xfrm>
      </p:grpSpPr>
      <p:sp>
        <p:nvSpPr>
          <p:cNvPr id="276" name="Google Shape;276;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5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81" name="Shape 281"/>
        <p:cNvGrpSpPr/>
        <p:nvPr/>
      </p:nvGrpSpPr>
      <p:grpSpPr>
        <a:xfrm>
          <a:off x="0" y="0"/>
          <a:ext cx="0" cy="0"/>
          <a:chOff x="0" y="0"/>
          <a:chExt cx="0" cy="0"/>
        </a:xfrm>
      </p:grpSpPr>
      <p:sp>
        <p:nvSpPr>
          <p:cNvPr id="282" name="Google Shape;282;p5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3" name="Google Shape;28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21" name="Shape 21"/>
        <p:cNvGrpSpPr/>
        <p:nvPr/>
      </p:nvGrpSpPr>
      <p:grpSpPr>
        <a:xfrm>
          <a:off x="0" y="0"/>
          <a:ext cx="0" cy="0"/>
          <a:chOff x="0" y="0"/>
          <a:chExt cx="0" cy="0"/>
        </a:xfrm>
      </p:grpSpPr>
      <p:sp>
        <p:nvSpPr>
          <p:cNvPr id="22" name="Google Shape;22;p41"/>
          <p:cNvSpPr/>
          <p:nvPr>
            <p:ph idx="2" type="pic"/>
          </p:nvPr>
        </p:nvSpPr>
        <p:spPr>
          <a:xfrm>
            <a:off x="328399" y="2204789"/>
            <a:ext cx="2053232" cy="1662195"/>
          </a:xfrm>
          <a:prstGeom prst="rect">
            <a:avLst/>
          </a:prstGeom>
          <a:noFill/>
          <a:ln>
            <a:noFill/>
          </a:ln>
        </p:spPr>
      </p:sp>
      <p:sp>
        <p:nvSpPr>
          <p:cNvPr id="23" name="Google Shape;23;p41"/>
          <p:cNvSpPr/>
          <p:nvPr>
            <p:ph idx="3" type="pic"/>
          </p:nvPr>
        </p:nvSpPr>
        <p:spPr>
          <a:xfrm>
            <a:off x="2698895" y="2211836"/>
            <a:ext cx="2053231" cy="1662195"/>
          </a:xfrm>
          <a:prstGeom prst="rect">
            <a:avLst/>
          </a:prstGeom>
          <a:noFill/>
          <a:ln>
            <a:noFill/>
          </a:ln>
        </p:spPr>
      </p:sp>
      <p:sp>
        <p:nvSpPr>
          <p:cNvPr id="24" name="Google Shape;24;p41"/>
          <p:cNvSpPr/>
          <p:nvPr>
            <p:ph idx="4" type="pic"/>
          </p:nvPr>
        </p:nvSpPr>
        <p:spPr>
          <a:xfrm>
            <a:off x="5069389" y="2139888"/>
            <a:ext cx="2053231" cy="1662195"/>
          </a:xfrm>
          <a:prstGeom prst="rect">
            <a:avLst/>
          </a:prstGeom>
          <a:noFill/>
          <a:ln>
            <a:noFill/>
          </a:ln>
        </p:spPr>
      </p:sp>
      <p:sp>
        <p:nvSpPr>
          <p:cNvPr id="25" name="Google Shape;25;p41"/>
          <p:cNvSpPr/>
          <p:nvPr>
            <p:ph idx="5" type="pic"/>
          </p:nvPr>
        </p:nvSpPr>
        <p:spPr>
          <a:xfrm>
            <a:off x="7439881" y="2176535"/>
            <a:ext cx="2053231" cy="1662195"/>
          </a:xfrm>
          <a:prstGeom prst="rect">
            <a:avLst/>
          </a:prstGeom>
          <a:noFill/>
          <a:ln>
            <a:noFill/>
          </a:ln>
        </p:spPr>
      </p:sp>
      <p:sp>
        <p:nvSpPr>
          <p:cNvPr id="26" name="Google Shape;26;p41"/>
          <p:cNvSpPr/>
          <p:nvPr>
            <p:ph idx="6" type="pic"/>
          </p:nvPr>
        </p:nvSpPr>
        <p:spPr>
          <a:xfrm>
            <a:off x="9810369" y="2139888"/>
            <a:ext cx="2053232" cy="1662195"/>
          </a:xfrm>
          <a:prstGeom prst="rect">
            <a:avLst/>
          </a:prstGeom>
          <a:noFill/>
          <a:ln>
            <a:noFill/>
          </a:ln>
        </p:spPr>
      </p:sp>
      <p:sp>
        <p:nvSpPr>
          <p:cNvPr id="27" name="Google Shape;27;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1"/>
          <p:cNvSpPr txBox="1"/>
          <p:nvPr>
            <p:ph idx="1" type="body"/>
          </p:nvPr>
        </p:nvSpPr>
        <p:spPr>
          <a:xfrm>
            <a:off x="329184" y="4242815"/>
            <a:ext cx="2057400" cy="73152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2000"/>
              <a:buNone/>
              <a:defRPr b="0" sz="2000">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41"/>
          <p:cNvSpPr txBox="1"/>
          <p:nvPr>
            <p:ph idx="7" type="body"/>
          </p:nvPr>
        </p:nvSpPr>
        <p:spPr>
          <a:xfrm>
            <a:off x="329184" y="4782312"/>
            <a:ext cx="2057400" cy="644525"/>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2000"/>
              <a:buNone/>
              <a:defRPr b="0" sz="2000">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1"/>
          <p:cNvSpPr txBox="1"/>
          <p:nvPr>
            <p:ph idx="8" type="body"/>
          </p:nvPr>
        </p:nvSpPr>
        <p:spPr>
          <a:xfrm>
            <a:off x="9810369" y="4242815"/>
            <a:ext cx="2057400" cy="73152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2000"/>
              <a:buNone/>
              <a:defRPr b="0" sz="2000">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41"/>
          <p:cNvSpPr txBox="1"/>
          <p:nvPr>
            <p:ph idx="9" type="body"/>
          </p:nvPr>
        </p:nvSpPr>
        <p:spPr>
          <a:xfrm>
            <a:off x="9810369" y="4782312"/>
            <a:ext cx="2057400" cy="644525"/>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2000"/>
              <a:buNone/>
              <a:defRPr b="0" sz="2000">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41"/>
          <p:cNvSpPr txBox="1"/>
          <p:nvPr>
            <p:ph idx="13" type="body"/>
          </p:nvPr>
        </p:nvSpPr>
        <p:spPr>
          <a:xfrm>
            <a:off x="7439880" y="4242815"/>
            <a:ext cx="2057400" cy="73152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2000"/>
              <a:buNone/>
              <a:defRPr b="0" sz="2000">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1"/>
          <p:cNvSpPr txBox="1"/>
          <p:nvPr>
            <p:ph idx="14" type="body"/>
          </p:nvPr>
        </p:nvSpPr>
        <p:spPr>
          <a:xfrm>
            <a:off x="7439880" y="4782312"/>
            <a:ext cx="2057400" cy="644525"/>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2000"/>
              <a:buNone/>
              <a:defRPr b="0" sz="2000">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1"/>
          <p:cNvSpPr txBox="1"/>
          <p:nvPr>
            <p:ph idx="15" type="body"/>
          </p:nvPr>
        </p:nvSpPr>
        <p:spPr>
          <a:xfrm>
            <a:off x="5065219" y="4242815"/>
            <a:ext cx="2057400" cy="73152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2000"/>
              <a:buNone/>
              <a:defRPr b="0" sz="2000">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41"/>
          <p:cNvSpPr txBox="1"/>
          <p:nvPr>
            <p:ph idx="16" type="body"/>
          </p:nvPr>
        </p:nvSpPr>
        <p:spPr>
          <a:xfrm>
            <a:off x="5065219" y="4782312"/>
            <a:ext cx="2057400" cy="644525"/>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2000"/>
              <a:buNone/>
              <a:defRPr b="0" sz="2000">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41"/>
          <p:cNvSpPr txBox="1"/>
          <p:nvPr>
            <p:ph idx="17" type="body"/>
          </p:nvPr>
        </p:nvSpPr>
        <p:spPr>
          <a:xfrm>
            <a:off x="2703847" y="4242815"/>
            <a:ext cx="2057400" cy="73152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2000"/>
              <a:buNone/>
              <a:defRPr b="0" sz="2000">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1"/>
          <p:cNvSpPr txBox="1"/>
          <p:nvPr>
            <p:ph idx="18" type="body"/>
          </p:nvPr>
        </p:nvSpPr>
        <p:spPr>
          <a:xfrm>
            <a:off x="2703847" y="4782312"/>
            <a:ext cx="2057400" cy="644525"/>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2000"/>
              <a:buNone/>
              <a:defRPr b="0" sz="2000">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47" name="Shape 47"/>
        <p:cNvGrpSpPr/>
        <p:nvPr/>
      </p:nvGrpSpPr>
      <p:grpSpPr>
        <a:xfrm>
          <a:off x="0" y="0"/>
          <a:ext cx="0" cy="0"/>
          <a:chOff x="0" y="0"/>
          <a:chExt cx="0" cy="0"/>
        </a:xfrm>
      </p:grpSpPr>
      <p:pic>
        <p:nvPicPr>
          <p:cNvPr descr="A picture containing indoor, shower, tiled, bath&#10;&#10;Description automatically generated" id="48" name="Google Shape;48;p4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9" name="Google Shape;49;p43"/>
          <p:cNvSpPr/>
          <p:nvPr/>
        </p:nvSpPr>
        <p:spPr>
          <a:xfrm>
            <a:off x="11383330" y="561352"/>
            <a:ext cx="808671" cy="1049274"/>
          </a:xfrm>
          <a:custGeom>
            <a:rect b="b" l="l" r="r" t="t"/>
            <a:pathLst>
              <a:path extrusionOk="0" h="1049274" w="808671">
                <a:moveTo>
                  <a:pt x="605791" y="0"/>
                </a:moveTo>
                <a:lnTo>
                  <a:pt x="808671" y="351348"/>
                </a:lnTo>
                <a:lnTo>
                  <a:pt x="808671" y="1049274"/>
                </a:lnTo>
                <a:lnTo>
                  <a:pt x="0" y="1049274"/>
                </a:lnTo>
                <a:close/>
              </a:path>
            </a:pathLst>
          </a:custGeom>
          <a:solidFill>
            <a:srgbClr val="3B4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 name="Google Shape;50;p43"/>
          <p:cNvSpPr/>
          <p:nvPr/>
        </p:nvSpPr>
        <p:spPr>
          <a:xfrm>
            <a:off x="11419188" y="2596464"/>
            <a:ext cx="789811" cy="1020509"/>
          </a:xfrm>
          <a:custGeom>
            <a:rect b="b" l="l" r="r" t="t"/>
            <a:pathLst>
              <a:path extrusionOk="0" h="1020509" w="789811">
                <a:moveTo>
                  <a:pt x="510253" y="0"/>
                </a:moveTo>
                <a:cubicBezTo>
                  <a:pt x="580704" y="0"/>
                  <a:pt x="647820" y="14278"/>
                  <a:pt x="708866" y="40099"/>
                </a:cubicBezTo>
                <a:lnTo>
                  <a:pt x="789811" y="84034"/>
                </a:lnTo>
                <a:lnTo>
                  <a:pt x="789811" y="936475"/>
                </a:lnTo>
                <a:lnTo>
                  <a:pt x="708866" y="980411"/>
                </a:lnTo>
                <a:cubicBezTo>
                  <a:pt x="647820" y="1006231"/>
                  <a:pt x="580704" y="1020509"/>
                  <a:pt x="510253" y="1020509"/>
                </a:cubicBezTo>
                <a:cubicBezTo>
                  <a:pt x="228448" y="1020509"/>
                  <a:pt x="0" y="792060"/>
                  <a:pt x="0" y="510254"/>
                </a:cubicBezTo>
                <a:cubicBezTo>
                  <a:pt x="0" y="228449"/>
                  <a:pt x="228448" y="0"/>
                  <a:pt x="510253" y="0"/>
                </a:cubicBezTo>
                <a:close/>
              </a:path>
            </a:pathLst>
          </a:custGeom>
          <a:solidFill>
            <a:srgbClr val="3B4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 name="Google Shape;51;p43"/>
          <p:cNvSpPr/>
          <p:nvPr/>
        </p:nvSpPr>
        <p:spPr>
          <a:xfrm>
            <a:off x="477745" y="5095722"/>
            <a:ext cx="1034515" cy="1034515"/>
          </a:xfrm>
          <a:custGeom>
            <a:rect b="b" l="l" r="r" t="t"/>
            <a:pathLst>
              <a:path extrusionOk="0" h="1034515" w="1034515">
                <a:moveTo>
                  <a:pt x="0" y="0"/>
                </a:moveTo>
                <a:lnTo>
                  <a:pt x="1034516" y="0"/>
                </a:lnTo>
                <a:lnTo>
                  <a:pt x="1034516" y="1034516"/>
                </a:lnTo>
                <a:lnTo>
                  <a:pt x="0" y="1034516"/>
                </a:ln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 name="Google Shape;52;p43"/>
          <p:cNvSpPr/>
          <p:nvPr/>
        </p:nvSpPr>
        <p:spPr>
          <a:xfrm>
            <a:off x="595761" y="5007210"/>
            <a:ext cx="1034515" cy="1034515"/>
          </a:xfrm>
          <a:custGeom>
            <a:rect b="b" l="l" r="r" t="t"/>
            <a:pathLst>
              <a:path extrusionOk="0" h="1034515" w="1034515">
                <a:moveTo>
                  <a:pt x="0" y="0"/>
                </a:moveTo>
                <a:lnTo>
                  <a:pt x="1034516" y="0"/>
                </a:lnTo>
                <a:lnTo>
                  <a:pt x="1034516" y="1034516"/>
                </a:lnTo>
                <a:lnTo>
                  <a:pt x="0" y="1034516"/>
                </a:lnTo>
                <a:close/>
              </a:path>
            </a:pathLst>
          </a:custGeom>
          <a:solidFill>
            <a:srgbClr val="92D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 name="Google Shape;53;p43"/>
          <p:cNvPicPr preferRelativeResize="0"/>
          <p:nvPr/>
        </p:nvPicPr>
        <p:blipFill rotWithShape="1">
          <a:blip r:embed="rId3">
            <a:alphaModFix/>
          </a:blip>
          <a:srcRect b="0" l="0" r="0" t="0"/>
          <a:stretch/>
        </p:blipFill>
        <p:spPr>
          <a:xfrm>
            <a:off x="10795641" y="3185059"/>
            <a:ext cx="1018452" cy="1195574"/>
          </a:xfrm>
          <a:prstGeom prst="rect">
            <a:avLst/>
          </a:prstGeom>
          <a:noFill/>
          <a:ln>
            <a:noFill/>
          </a:ln>
        </p:spPr>
      </p:pic>
      <p:sp>
        <p:nvSpPr>
          <p:cNvPr id="54" name="Google Shape;54;p43"/>
          <p:cNvSpPr/>
          <p:nvPr/>
        </p:nvSpPr>
        <p:spPr>
          <a:xfrm>
            <a:off x="2296223" y="85724"/>
            <a:ext cx="1020508" cy="1020502"/>
          </a:xfrm>
          <a:custGeom>
            <a:rect b="b" l="l" r="r" t="t"/>
            <a:pathLst>
              <a:path extrusionOk="0" h="1020502" w="1020508">
                <a:moveTo>
                  <a:pt x="1020509" y="510251"/>
                </a:moveTo>
                <a:cubicBezTo>
                  <a:pt x="1020509" y="792055"/>
                  <a:pt x="792060" y="1020502"/>
                  <a:pt x="510254" y="1020502"/>
                </a:cubicBezTo>
                <a:cubicBezTo>
                  <a:pt x="228449" y="1020502"/>
                  <a:pt x="0" y="792055"/>
                  <a:pt x="0" y="510251"/>
                </a:cubicBezTo>
                <a:cubicBezTo>
                  <a:pt x="0" y="228447"/>
                  <a:pt x="228449" y="0"/>
                  <a:pt x="510254" y="0"/>
                </a:cubicBezTo>
                <a:cubicBezTo>
                  <a:pt x="792060" y="0"/>
                  <a:pt x="1020509" y="228447"/>
                  <a:pt x="1020509" y="510251"/>
                </a:cubicBezTo>
                <a:close/>
              </a:path>
            </a:pathLst>
          </a:custGeom>
          <a:solidFill>
            <a:srgbClr val="4452C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 name="Google Shape;55;p43"/>
          <p:cNvSpPr/>
          <p:nvPr/>
        </p:nvSpPr>
        <p:spPr>
          <a:xfrm>
            <a:off x="2410523" y="0"/>
            <a:ext cx="1020508" cy="1020502"/>
          </a:xfrm>
          <a:custGeom>
            <a:rect b="b" l="l" r="r" t="t"/>
            <a:pathLst>
              <a:path extrusionOk="0" h="1020502" w="1020508">
                <a:moveTo>
                  <a:pt x="1020509" y="510251"/>
                </a:moveTo>
                <a:cubicBezTo>
                  <a:pt x="1020509" y="792055"/>
                  <a:pt x="792060" y="1020502"/>
                  <a:pt x="510254" y="1020502"/>
                </a:cubicBezTo>
                <a:cubicBezTo>
                  <a:pt x="228449" y="1020502"/>
                  <a:pt x="0" y="792055"/>
                  <a:pt x="0" y="510251"/>
                </a:cubicBezTo>
                <a:cubicBezTo>
                  <a:pt x="0" y="228447"/>
                  <a:pt x="228449" y="0"/>
                  <a:pt x="510254" y="0"/>
                </a:cubicBezTo>
                <a:cubicBezTo>
                  <a:pt x="792060" y="0"/>
                  <a:pt x="1020509" y="228447"/>
                  <a:pt x="1020509" y="510251"/>
                </a:cubicBezTo>
                <a:close/>
              </a:path>
            </a:pathLst>
          </a:custGeom>
          <a:solidFill>
            <a:srgbClr val="FF66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6" name="Google Shape;56;p43"/>
          <p:cNvPicPr preferRelativeResize="0"/>
          <p:nvPr/>
        </p:nvPicPr>
        <p:blipFill rotWithShape="1">
          <a:blip r:embed="rId4">
            <a:alphaModFix/>
          </a:blip>
          <a:srcRect b="0" l="0" r="0" t="0"/>
          <a:stretch/>
        </p:blipFill>
        <p:spPr>
          <a:xfrm>
            <a:off x="5978030" y="5530719"/>
            <a:ext cx="514350" cy="514350"/>
          </a:xfrm>
          <a:prstGeom prst="rect">
            <a:avLst/>
          </a:prstGeom>
          <a:noFill/>
          <a:ln>
            <a:noFill/>
          </a:ln>
        </p:spPr>
      </p:pic>
      <p:sp>
        <p:nvSpPr>
          <p:cNvPr id="57" name="Google Shape;57;p43"/>
          <p:cNvSpPr/>
          <p:nvPr/>
        </p:nvSpPr>
        <p:spPr>
          <a:xfrm>
            <a:off x="10377717" y="5117256"/>
            <a:ext cx="1211675" cy="1049274"/>
          </a:xfrm>
          <a:custGeom>
            <a:rect b="b" l="l" r="r" t="t"/>
            <a:pathLst>
              <a:path extrusionOk="0" h="1049274" w="1211675">
                <a:moveTo>
                  <a:pt x="605790" y="0"/>
                </a:moveTo>
                <a:lnTo>
                  <a:pt x="0" y="1049274"/>
                </a:lnTo>
                <a:lnTo>
                  <a:pt x="1211675" y="1049274"/>
                </a:ln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 name="Google Shape;58;p43"/>
          <p:cNvSpPr/>
          <p:nvPr/>
        </p:nvSpPr>
        <p:spPr>
          <a:xfrm>
            <a:off x="10492017" y="5031531"/>
            <a:ext cx="1211675" cy="1049274"/>
          </a:xfrm>
          <a:custGeom>
            <a:rect b="b" l="l" r="r" t="t"/>
            <a:pathLst>
              <a:path extrusionOk="0" h="1049274" w="1211675">
                <a:moveTo>
                  <a:pt x="605790" y="0"/>
                </a:moveTo>
                <a:lnTo>
                  <a:pt x="0" y="1049274"/>
                </a:lnTo>
                <a:lnTo>
                  <a:pt x="1211675" y="1049274"/>
                </a:lnTo>
                <a:close/>
              </a:path>
            </a:pathLst>
          </a:custGeom>
          <a:solidFill>
            <a:srgbClr val="2FD4C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 name="Google Shape;59;p43"/>
          <p:cNvSpPr/>
          <p:nvPr/>
        </p:nvSpPr>
        <p:spPr>
          <a:xfrm>
            <a:off x="10615460" y="4982002"/>
            <a:ext cx="1211675" cy="1049369"/>
          </a:xfrm>
          <a:custGeom>
            <a:rect b="b" l="l" r="r" t="t"/>
            <a:pathLst>
              <a:path extrusionOk="0" h="1049369" w="1211675">
                <a:moveTo>
                  <a:pt x="605790" y="0"/>
                </a:moveTo>
                <a:lnTo>
                  <a:pt x="0" y="1049369"/>
                </a:lnTo>
                <a:lnTo>
                  <a:pt x="1211675" y="1049369"/>
                </a:lnTo>
                <a:close/>
              </a:path>
            </a:pathLst>
          </a:custGeom>
          <a:noFill/>
          <a:ln cap="flat" cmpd="sng" w="9525">
            <a:solidFill>
              <a:srgbClr val="8F96FC"/>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 name="Google Shape;60;p43"/>
          <p:cNvSpPr/>
          <p:nvPr/>
        </p:nvSpPr>
        <p:spPr>
          <a:xfrm>
            <a:off x="76595" y="641920"/>
            <a:ext cx="1001934" cy="1001934"/>
          </a:xfrm>
          <a:custGeom>
            <a:rect b="b" l="l" r="r" t="t"/>
            <a:pathLst>
              <a:path extrusionOk="0" h="1001934" w="1001934">
                <a:moveTo>
                  <a:pt x="0" y="0"/>
                </a:moveTo>
                <a:lnTo>
                  <a:pt x="1001935" y="0"/>
                </a:lnTo>
                <a:lnTo>
                  <a:pt x="1001935" y="1001935"/>
                </a:lnTo>
                <a:lnTo>
                  <a:pt x="0" y="1001935"/>
                </a:lnTo>
                <a:close/>
              </a:path>
            </a:pathLst>
          </a:custGeom>
          <a:solidFill>
            <a:srgbClr val="92D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 name="Google Shape;61;p43"/>
          <p:cNvSpPr/>
          <p:nvPr/>
        </p:nvSpPr>
        <p:spPr>
          <a:xfrm>
            <a:off x="190895" y="556195"/>
            <a:ext cx="1001934" cy="1001934"/>
          </a:xfrm>
          <a:custGeom>
            <a:rect b="b" l="l" r="r" t="t"/>
            <a:pathLst>
              <a:path extrusionOk="0" h="1001934" w="1001934">
                <a:moveTo>
                  <a:pt x="0" y="0"/>
                </a:moveTo>
                <a:lnTo>
                  <a:pt x="1001935" y="0"/>
                </a:lnTo>
                <a:lnTo>
                  <a:pt x="1001935" y="1001935"/>
                </a:lnTo>
                <a:lnTo>
                  <a:pt x="0" y="1001935"/>
                </a:lnTo>
                <a:close/>
              </a:path>
            </a:pathLst>
          </a:custGeom>
          <a:solidFill>
            <a:srgbClr val="3B49C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 name="Google Shape;62;p43"/>
          <p:cNvSpPr/>
          <p:nvPr/>
        </p:nvSpPr>
        <p:spPr>
          <a:xfrm>
            <a:off x="314339" y="506665"/>
            <a:ext cx="1001934" cy="1001934"/>
          </a:xfrm>
          <a:custGeom>
            <a:rect b="b" l="l" r="r" t="t"/>
            <a:pathLst>
              <a:path extrusionOk="0" h="1001934" w="1001934">
                <a:moveTo>
                  <a:pt x="0" y="0"/>
                </a:moveTo>
                <a:lnTo>
                  <a:pt x="1001935" y="0"/>
                </a:lnTo>
                <a:lnTo>
                  <a:pt x="1001935" y="1001935"/>
                </a:lnTo>
                <a:lnTo>
                  <a:pt x="0" y="1001935"/>
                </a:lnTo>
                <a:close/>
              </a:path>
            </a:pathLst>
          </a:custGeom>
          <a:noFill/>
          <a:ln cap="flat" cmpd="sng" w="9525">
            <a:solidFill>
              <a:srgbClr val="8F96FC"/>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 name="Google Shape;63;p43"/>
          <p:cNvSpPr/>
          <p:nvPr/>
        </p:nvSpPr>
        <p:spPr>
          <a:xfrm>
            <a:off x="695932" y="2105732"/>
            <a:ext cx="219836" cy="219836"/>
          </a:xfrm>
          <a:custGeom>
            <a:rect b="b" l="l" r="r" t="t"/>
            <a:pathLst>
              <a:path extrusionOk="0" h="219836" w="219836">
                <a:moveTo>
                  <a:pt x="219837" y="109918"/>
                </a:moveTo>
                <a:cubicBezTo>
                  <a:pt x="219837" y="170625"/>
                  <a:pt x="170625" y="219837"/>
                  <a:pt x="109919" y="219837"/>
                </a:cubicBezTo>
                <a:cubicBezTo>
                  <a:pt x="49212" y="219837"/>
                  <a:pt x="0" y="170625"/>
                  <a:pt x="0" y="109918"/>
                </a:cubicBezTo>
                <a:cubicBezTo>
                  <a:pt x="0" y="49212"/>
                  <a:pt x="49212" y="0"/>
                  <a:pt x="109919" y="0"/>
                </a:cubicBezTo>
                <a:cubicBezTo>
                  <a:pt x="170625" y="0"/>
                  <a:pt x="219837" y="49212"/>
                  <a:pt x="219837" y="109918"/>
                </a:cubicBezTo>
                <a:close/>
              </a:path>
            </a:pathLst>
          </a:custGeom>
          <a:solidFill>
            <a:srgbClr val="4452C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4" name="Google Shape;64;p43"/>
          <p:cNvPicPr preferRelativeResize="0"/>
          <p:nvPr/>
        </p:nvPicPr>
        <p:blipFill rotWithShape="1">
          <a:blip r:embed="rId4">
            <a:alphaModFix/>
          </a:blip>
          <a:srcRect b="0" l="0" r="0" t="0"/>
          <a:stretch/>
        </p:blipFill>
        <p:spPr>
          <a:xfrm>
            <a:off x="4126600" y="244728"/>
            <a:ext cx="514350" cy="514350"/>
          </a:xfrm>
          <a:prstGeom prst="rect">
            <a:avLst/>
          </a:prstGeom>
          <a:noFill/>
          <a:ln>
            <a:noFill/>
          </a:ln>
        </p:spPr>
      </p:pic>
      <p:pic>
        <p:nvPicPr>
          <p:cNvPr id="65" name="Google Shape;65;p43"/>
          <p:cNvPicPr preferRelativeResize="0"/>
          <p:nvPr/>
        </p:nvPicPr>
        <p:blipFill rotWithShape="1">
          <a:blip r:embed="rId5">
            <a:alphaModFix/>
          </a:blip>
          <a:srcRect b="0" l="0" r="0" t="0"/>
          <a:stretch/>
        </p:blipFill>
        <p:spPr>
          <a:xfrm>
            <a:off x="9572624" y="6176479"/>
            <a:ext cx="228600" cy="228600"/>
          </a:xfrm>
          <a:prstGeom prst="rect">
            <a:avLst/>
          </a:prstGeom>
          <a:noFill/>
          <a:ln>
            <a:noFill/>
          </a:ln>
        </p:spPr>
      </p:pic>
      <p:pic>
        <p:nvPicPr>
          <p:cNvPr id="66" name="Google Shape;66;p43"/>
          <p:cNvPicPr preferRelativeResize="0"/>
          <p:nvPr/>
        </p:nvPicPr>
        <p:blipFill rotWithShape="1">
          <a:blip r:embed="rId6">
            <a:alphaModFix/>
          </a:blip>
          <a:srcRect b="0" l="0" r="0" t="0"/>
          <a:stretch/>
        </p:blipFill>
        <p:spPr>
          <a:xfrm>
            <a:off x="8985156" y="1498767"/>
            <a:ext cx="219075" cy="219075"/>
          </a:xfrm>
          <a:prstGeom prst="rect">
            <a:avLst/>
          </a:prstGeom>
          <a:noFill/>
          <a:ln>
            <a:noFill/>
          </a:ln>
        </p:spPr>
      </p:pic>
      <p:pic>
        <p:nvPicPr>
          <p:cNvPr id="67" name="Google Shape;67;p43"/>
          <p:cNvPicPr preferRelativeResize="0"/>
          <p:nvPr/>
        </p:nvPicPr>
        <p:blipFill rotWithShape="1">
          <a:blip r:embed="rId5">
            <a:alphaModFix/>
          </a:blip>
          <a:srcRect b="0" l="0" r="0" t="0"/>
          <a:stretch/>
        </p:blipFill>
        <p:spPr>
          <a:xfrm>
            <a:off x="1514109" y="4350580"/>
            <a:ext cx="228600" cy="228600"/>
          </a:xfrm>
          <a:prstGeom prst="rect">
            <a:avLst/>
          </a:prstGeom>
          <a:noFill/>
          <a:ln>
            <a:noFill/>
          </a:ln>
        </p:spPr>
      </p:pic>
      <p:pic>
        <p:nvPicPr>
          <p:cNvPr id="68" name="Google Shape;68;p43"/>
          <p:cNvPicPr preferRelativeResize="0"/>
          <p:nvPr/>
        </p:nvPicPr>
        <p:blipFill rotWithShape="1">
          <a:blip r:embed="rId4">
            <a:alphaModFix/>
          </a:blip>
          <a:srcRect b="0" l="0" r="0" t="0"/>
          <a:stretch/>
        </p:blipFill>
        <p:spPr>
          <a:xfrm>
            <a:off x="10391818" y="1885523"/>
            <a:ext cx="514350" cy="514350"/>
          </a:xfrm>
          <a:prstGeom prst="rect">
            <a:avLst/>
          </a:prstGeom>
          <a:noFill/>
          <a:ln>
            <a:noFill/>
          </a:ln>
        </p:spPr>
      </p:pic>
      <p:grpSp>
        <p:nvGrpSpPr>
          <p:cNvPr id="69" name="Google Shape;69;p43"/>
          <p:cNvGrpSpPr/>
          <p:nvPr/>
        </p:nvGrpSpPr>
        <p:grpSpPr>
          <a:xfrm>
            <a:off x="1291441" y="27954"/>
            <a:ext cx="875251" cy="1026219"/>
            <a:chOff x="796521" y="0"/>
            <a:chExt cx="875251" cy="1026219"/>
          </a:xfrm>
        </p:grpSpPr>
        <p:sp>
          <p:nvSpPr>
            <p:cNvPr id="70" name="Google Shape;70;p43"/>
            <p:cNvSpPr/>
            <p:nvPr/>
          </p:nvSpPr>
          <p:spPr>
            <a:xfrm>
              <a:off x="796521" y="0"/>
              <a:ext cx="70866" cy="70865"/>
            </a:xfrm>
            <a:custGeom>
              <a:rect b="b" l="l" r="r" t="t"/>
              <a:pathLst>
                <a:path extrusionOk="0" h="70865"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 name="Google Shape;71;p43"/>
            <p:cNvSpPr/>
            <p:nvPr/>
          </p:nvSpPr>
          <p:spPr>
            <a:xfrm>
              <a:off x="796521" y="129730"/>
              <a:ext cx="70866" cy="70865"/>
            </a:xfrm>
            <a:custGeom>
              <a:rect b="b" l="l" r="r" t="t"/>
              <a:pathLst>
                <a:path extrusionOk="0" h="70865"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 name="Google Shape;72;p43"/>
            <p:cNvSpPr/>
            <p:nvPr/>
          </p:nvSpPr>
          <p:spPr>
            <a:xfrm>
              <a:off x="796521" y="275557"/>
              <a:ext cx="70866" cy="70865"/>
            </a:xfrm>
            <a:custGeom>
              <a:rect b="b" l="l" r="r" t="t"/>
              <a:pathLst>
                <a:path extrusionOk="0" h="70865"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 name="Google Shape;73;p43"/>
            <p:cNvSpPr/>
            <p:nvPr/>
          </p:nvSpPr>
          <p:spPr>
            <a:xfrm>
              <a:off x="796521" y="405287"/>
              <a:ext cx="70866" cy="70865"/>
            </a:xfrm>
            <a:custGeom>
              <a:rect b="b" l="l" r="r" t="t"/>
              <a:pathLst>
                <a:path extrusionOk="0" h="70865"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 name="Google Shape;74;p43"/>
            <p:cNvSpPr/>
            <p:nvPr/>
          </p:nvSpPr>
          <p:spPr>
            <a:xfrm>
              <a:off x="796521" y="535017"/>
              <a:ext cx="70866" cy="70865"/>
            </a:xfrm>
            <a:custGeom>
              <a:rect b="b" l="l" r="r" t="t"/>
              <a:pathLst>
                <a:path extrusionOk="0" h="70865"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 name="Google Shape;75;p43"/>
            <p:cNvSpPr/>
            <p:nvPr/>
          </p:nvSpPr>
          <p:spPr>
            <a:xfrm>
              <a:off x="796521" y="664842"/>
              <a:ext cx="70866" cy="70865"/>
            </a:xfrm>
            <a:custGeom>
              <a:rect b="b" l="l" r="r" t="t"/>
              <a:pathLst>
                <a:path extrusionOk="0" h="70865"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 name="Google Shape;76;p43"/>
            <p:cNvSpPr/>
            <p:nvPr/>
          </p:nvSpPr>
          <p:spPr>
            <a:xfrm>
              <a:off x="796521" y="810574"/>
              <a:ext cx="70866" cy="70865"/>
            </a:xfrm>
            <a:custGeom>
              <a:rect b="b" l="l" r="r" t="t"/>
              <a:pathLst>
                <a:path extrusionOk="0" h="70865"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 name="Google Shape;77;p43"/>
            <p:cNvSpPr/>
            <p:nvPr/>
          </p:nvSpPr>
          <p:spPr>
            <a:xfrm>
              <a:off x="796521" y="940399"/>
              <a:ext cx="70866" cy="70865"/>
            </a:xfrm>
            <a:custGeom>
              <a:rect b="b" l="l" r="r" t="t"/>
              <a:pathLst>
                <a:path extrusionOk="0" h="70865"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 name="Google Shape;78;p43"/>
            <p:cNvSpPr/>
            <p:nvPr/>
          </p:nvSpPr>
          <p:spPr>
            <a:xfrm>
              <a:off x="911773" y="2381"/>
              <a:ext cx="70866" cy="70865"/>
            </a:xfrm>
            <a:custGeom>
              <a:rect b="b" l="l" r="r" t="t"/>
              <a:pathLst>
                <a:path extrusionOk="0" h="70865"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 name="Google Shape;79;p43"/>
            <p:cNvSpPr/>
            <p:nvPr/>
          </p:nvSpPr>
          <p:spPr>
            <a:xfrm>
              <a:off x="911773" y="132206"/>
              <a:ext cx="70866" cy="70865"/>
            </a:xfrm>
            <a:custGeom>
              <a:rect b="b" l="l" r="r" t="t"/>
              <a:pathLst>
                <a:path extrusionOk="0" h="70865"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 name="Google Shape;80;p43"/>
            <p:cNvSpPr/>
            <p:nvPr/>
          </p:nvSpPr>
          <p:spPr>
            <a:xfrm>
              <a:off x="911773" y="277938"/>
              <a:ext cx="70866" cy="70865"/>
            </a:xfrm>
            <a:custGeom>
              <a:rect b="b" l="l" r="r" t="t"/>
              <a:pathLst>
                <a:path extrusionOk="0" h="70865"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 name="Google Shape;81;p43"/>
            <p:cNvSpPr/>
            <p:nvPr/>
          </p:nvSpPr>
          <p:spPr>
            <a:xfrm>
              <a:off x="911773" y="407763"/>
              <a:ext cx="70866" cy="70865"/>
            </a:xfrm>
            <a:custGeom>
              <a:rect b="b" l="l" r="r" t="t"/>
              <a:pathLst>
                <a:path extrusionOk="0" h="70865"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 name="Google Shape;82;p43"/>
            <p:cNvSpPr/>
            <p:nvPr/>
          </p:nvSpPr>
          <p:spPr>
            <a:xfrm>
              <a:off x="911773" y="537493"/>
              <a:ext cx="70866" cy="70865"/>
            </a:xfrm>
            <a:custGeom>
              <a:rect b="b" l="l" r="r" t="t"/>
              <a:pathLst>
                <a:path extrusionOk="0" h="70865"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 name="Google Shape;83;p43"/>
            <p:cNvSpPr/>
            <p:nvPr/>
          </p:nvSpPr>
          <p:spPr>
            <a:xfrm>
              <a:off x="911773" y="667223"/>
              <a:ext cx="70866" cy="70865"/>
            </a:xfrm>
            <a:custGeom>
              <a:rect b="b" l="l" r="r" t="t"/>
              <a:pathLst>
                <a:path extrusionOk="0" h="70865"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 name="Google Shape;84;p43"/>
            <p:cNvSpPr/>
            <p:nvPr/>
          </p:nvSpPr>
          <p:spPr>
            <a:xfrm>
              <a:off x="911773" y="813051"/>
              <a:ext cx="70866" cy="70865"/>
            </a:xfrm>
            <a:custGeom>
              <a:rect b="b" l="l" r="r" t="t"/>
              <a:pathLst>
                <a:path extrusionOk="0" h="70865"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43"/>
            <p:cNvSpPr/>
            <p:nvPr/>
          </p:nvSpPr>
          <p:spPr>
            <a:xfrm>
              <a:off x="911773" y="942781"/>
              <a:ext cx="70866" cy="70865"/>
            </a:xfrm>
            <a:custGeom>
              <a:rect b="b" l="l" r="r" t="t"/>
              <a:pathLst>
                <a:path extrusionOk="0" h="70865"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43"/>
            <p:cNvSpPr/>
            <p:nvPr/>
          </p:nvSpPr>
          <p:spPr>
            <a:xfrm>
              <a:off x="1025025" y="5048"/>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43"/>
            <p:cNvSpPr/>
            <p:nvPr/>
          </p:nvSpPr>
          <p:spPr>
            <a:xfrm>
              <a:off x="1025025" y="134778"/>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43"/>
            <p:cNvSpPr/>
            <p:nvPr/>
          </p:nvSpPr>
          <p:spPr>
            <a:xfrm>
              <a:off x="1025025" y="280605"/>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43"/>
            <p:cNvSpPr/>
            <p:nvPr/>
          </p:nvSpPr>
          <p:spPr>
            <a:xfrm>
              <a:off x="1025025" y="410335"/>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43"/>
            <p:cNvSpPr/>
            <p:nvPr/>
          </p:nvSpPr>
          <p:spPr>
            <a:xfrm>
              <a:off x="1025025" y="540160"/>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43"/>
            <p:cNvSpPr/>
            <p:nvPr/>
          </p:nvSpPr>
          <p:spPr>
            <a:xfrm>
              <a:off x="1025025" y="669890"/>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43"/>
            <p:cNvSpPr/>
            <p:nvPr/>
          </p:nvSpPr>
          <p:spPr>
            <a:xfrm>
              <a:off x="1025025" y="815622"/>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43"/>
            <p:cNvSpPr/>
            <p:nvPr/>
          </p:nvSpPr>
          <p:spPr>
            <a:xfrm>
              <a:off x="1025025" y="945448"/>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43"/>
            <p:cNvSpPr/>
            <p:nvPr/>
          </p:nvSpPr>
          <p:spPr>
            <a:xfrm>
              <a:off x="1140278" y="7524"/>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43"/>
            <p:cNvSpPr/>
            <p:nvPr/>
          </p:nvSpPr>
          <p:spPr>
            <a:xfrm>
              <a:off x="1140278" y="137254"/>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43"/>
            <p:cNvSpPr/>
            <p:nvPr/>
          </p:nvSpPr>
          <p:spPr>
            <a:xfrm>
              <a:off x="1140278" y="282986"/>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43"/>
            <p:cNvSpPr/>
            <p:nvPr/>
          </p:nvSpPr>
          <p:spPr>
            <a:xfrm>
              <a:off x="1140278" y="412812"/>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43"/>
            <p:cNvSpPr/>
            <p:nvPr/>
          </p:nvSpPr>
          <p:spPr>
            <a:xfrm>
              <a:off x="1140278" y="542542"/>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43"/>
            <p:cNvSpPr/>
            <p:nvPr/>
          </p:nvSpPr>
          <p:spPr>
            <a:xfrm>
              <a:off x="1140278" y="672367"/>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43"/>
            <p:cNvSpPr/>
            <p:nvPr/>
          </p:nvSpPr>
          <p:spPr>
            <a:xfrm>
              <a:off x="1140278" y="818099"/>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43"/>
            <p:cNvSpPr/>
            <p:nvPr/>
          </p:nvSpPr>
          <p:spPr>
            <a:xfrm>
              <a:off x="1140278" y="947829"/>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2" name="Google Shape;102;p43"/>
            <p:cNvGrpSpPr/>
            <p:nvPr/>
          </p:nvGrpSpPr>
          <p:grpSpPr>
            <a:xfrm>
              <a:off x="1257150" y="7524"/>
              <a:ext cx="414622" cy="1018695"/>
              <a:chOff x="1257150" y="7524"/>
              <a:chExt cx="414622" cy="1018695"/>
            </a:xfrm>
          </p:grpSpPr>
          <p:sp>
            <p:nvSpPr>
              <p:cNvPr id="103" name="Google Shape;103;p43"/>
              <p:cNvSpPr/>
              <p:nvPr/>
            </p:nvSpPr>
            <p:spPr>
              <a:xfrm>
                <a:off x="1257150" y="7524"/>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43"/>
              <p:cNvSpPr/>
              <p:nvPr/>
            </p:nvSpPr>
            <p:spPr>
              <a:xfrm>
                <a:off x="1257150" y="137254"/>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43"/>
              <p:cNvSpPr/>
              <p:nvPr/>
            </p:nvSpPr>
            <p:spPr>
              <a:xfrm>
                <a:off x="1257150" y="282986"/>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43"/>
              <p:cNvSpPr/>
              <p:nvPr/>
            </p:nvSpPr>
            <p:spPr>
              <a:xfrm>
                <a:off x="1257150" y="412812"/>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43"/>
              <p:cNvSpPr/>
              <p:nvPr/>
            </p:nvSpPr>
            <p:spPr>
              <a:xfrm>
                <a:off x="1257150" y="542542"/>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43"/>
              <p:cNvSpPr/>
              <p:nvPr/>
            </p:nvSpPr>
            <p:spPr>
              <a:xfrm>
                <a:off x="1257150" y="672367"/>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43"/>
              <p:cNvSpPr/>
              <p:nvPr/>
            </p:nvSpPr>
            <p:spPr>
              <a:xfrm>
                <a:off x="1257150" y="818099"/>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43"/>
              <p:cNvSpPr/>
              <p:nvPr/>
            </p:nvSpPr>
            <p:spPr>
              <a:xfrm>
                <a:off x="1257150" y="947829"/>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43"/>
              <p:cNvSpPr/>
              <p:nvPr/>
            </p:nvSpPr>
            <p:spPr>
              <a:xfrm>
                <a:off x="1372402" y="9905"/>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43"/>
              <p:cNvSpPr/>
              <p:nvPr/>
            </p:nvSpPr>
            <p:spPr>
              <a:xfrm>
                <a:off x="1372402" y="139635"/>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43"/>
              <p:cNvSpPr/>
              <p:nvPr/>
            </p:nvSpPr>
            <p:spPr>
              <a:xfrm>
                <a:off x="1372402" y="285463"/>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43"/>
              <p:cNvSpPr/>
              <p:nvPr/>
            </p:nvSpPr>
            <p:spPr>
              <a:xfrm>
                <a:off x="1372402" y="415193"/>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43"/>
              <p:cNvSpPr/>
              <p:nvPr/>
            </p:nvSpPr>
            <p:spPr>
              <a:xfrm>
                <a:off x="1372402" y="545018"/>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43"/>
              <p:cNvSpPr/>
              <p:nvPr/>
            </p:nvSpPr>
            <p:spPr>
              <a:xfrm>
                <a:off x="1372402" y="674748"/>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43"/>
              <p:cNvSpPr/>
              <p:nvPr/>
            </p:nvSpPr>
            <p:spPr>
              <a:xfrm>
                <a:off x="1372402" y="820575"/>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43"/>
              <p:cNvSpPr/>
              <p:nvPr/>
            </p:nvSpPr>
            <p:spPr>
              <a:xfrm>
                <a:off x="1372402" y="950305"/>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43"/>
              <p:cNvSpPr/>
              <p:nvPr/>
            </p:nvSpPr>
            <p:spPr>
              <a:xfrm>
                <a:off x="1485750" y="12572"/>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43"/>
              <p:cNvSpPr/>
              <p:nvPr/>
            </p:nvSpPr>
            <p:spPr>
              <a:xfrm>
                <a:off x="1485750" y="142302"/>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43"/>
              <p:cNvSpPr/>
              <p:nvPr/>
            </p:nvSpPr>
            <p:spPr>
              <a:xfrm>
                <a:off x="1485750" y="288130"/>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43"/>
              <p:cNvSpPr/>
              <p:nvPr/>
            </p:nvSpPr>
            <p:spPr>
              <a:xfrm>
                <a:off x="1485750" y="417860"/>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43"/>
              <p:cNvSpPr/>
              <p:nvPr/>
            </p:nvSpPr>
            <p:spPr>
              <a:xfrm>
                <a:off x="1485750" y="547590"/>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43"/>
              <p:cNvSpPr/>
              <p:nvPr/>
            </p:nvSpPr>
            <p:spPr>
              <a:xfrm>
                <a:off x="1485750" y="677415"/>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43"/>
              <p:cNvSpPr/>
              <p:nvPr/>
            </p:nvSpPr>
            <p:spPr>
              <a:xfrm>
                <a:off x="1485750" y="823147"/>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43"/>
              <p:cNvSpPr/>
              <p:nvPr/>
            </p:nvSpPr>
            <p:spPr>
              <a:xfrm>
                <a:off x="1485750" y="952972"/>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43"/>
              <p:cNvSpPr/>
              <p:nvPr/>
            </p:nvSpPr>
            <p:spPr>
              <a:xfrm>
                <a:off x="1600907" y="14954"/>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43"/>
              <p:cNvSpPr/>
              <p:nvPr/>
            </p:nvSpPr>
            <p:spPr>
              <a:xfrm>
                <a:off x="1600907" y="144779"/>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43"/>
              <p:cNvSpPr/>
              <p:nvPr/>
            </p:nvSpPr>
            <p:spPr>
              <a:xfrm>
                <a:off x="1600907" y="290511"/>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43"/>
              <p:cNvSpPr/>
              <p:nvPr/>
            </p:nvSpPr>
            <p:spPr>
              <a:xfrm>
                <a:off x="1600907" y="420241"/>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43"/>
              <p:cNvSpPr/>
              <p:nvPr/>
            </p:nvSpPr>
            <p:spPr>
              <a:xfrm>
                <a:off x="1600907" y="550066"/>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p43"/>
              <p:cNvSpPr/>
              <p:nvPr/>
            </p:nvSpPr>
            <p:spPr>
              <a:xfrm>
                <a:off x="1600907" y="679796"/>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43"/>
              <p:cNvSpPr/>
              <p:nvPr/>
            </p:nvSpPr>
            <p:spPr>
              <a:xfrm>
                <a:off x="1600907" y="825624"/>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43"/>
              <p:cNvSpPr/>
              <p:nvPr/>
            </p:nvSpPr>
            <p:spPr>
              <a:xfrm>
                <a:off x="1600907" y="955354"/>
                <a:ext cx="70865" cy="70865"/>
              </a:xfrm>
              <a:custGeom>
                <a:rect b="b" l="l" r="r" t="t"/>
                <a:pathLst>
                  <a:path extrusionOk="0" h="70865"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35" name="Google Shape;135;p43"/>
          <p:cNvSpPr/>
          <p:nvPr/>
        </p:nvSpPr>
        <p:spPr>
          <a:xfrm>
            <a:off x="74155" y="3122082"/>
            <a:ext cx="1117423" cy="1117423"/>
          </a:xfrm>
          <a:custGeom>
            <a:rect b="b" l="l" r="r" t="t"/>
            <a:pathLst>
              <a:path extrusionOk="0" h="1117423" w="1117423">
                <a:moveTo>
                  <a:pt x="1117423" y="558712"/>
                </a:moveTo>
                <a:cubicBezTo>
                  <a:pt x="1117423" y="867279"/>
                  <a:pt x="867280" y="1117423"/>
                  <a:pt x="558712" y="1117423"/>
                </a:cubicBezTo>
                <a:cubicBezTo>
                  <a:pt x="250144" y="1117423"/>
                  <a:pt x="0" y="867279"/>
                  <a:pt x="0" y="558712"/>
                </a:cubicBezTo>
                <a:cubicBezTo>
                  <a:pt x="0" y="250144"/>
                  <a:pt x="250144" y="0"/>
                  <a:pt x="558712" y="0"/>
                </a:cubicBezTo>
                <a:cubicBezTo>
                  <a:pt x="867280" y="0"/>
                  <a:pt x="1117423" y="250144"/>
                  <a:pt x="1117423" y="558712"/>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43"/>
          <p:cNvSpPr/>
          <p:nvPr/>
        </p:nvSpPr>
        <p:spPr>
          <a:xfrm>
            <a:off x="199309" y="3028216"/>
            <a:ext cx="1117423" cy="1117423"/>
          </a:xfrm>
          <a:custGeom>
            <a:rect b="b" l="l" r="r" t="t"/>
            <a:pathLst>
              <a:path extrusionOk="0" h="1117423" w="1117423">
                <a:moveTo>
                  <a:pt x="1117423" y="558712"/>
                </a:moveTo>
                <a:cubicBezTo>
                  <a:pt x="1117423" y="867279"/>
                  <a:pt x="867280" y="1117423"/>
                  <a:pt x="558712" y="1117423"/>
                </a:cubicBezTo>
                <a:cubicBezTo>
                  <a:pt x="250144" y="1117423"/>
                  <a:pt x="0" y="867279"/>
                  <a:pt x="0" y="558712"/>
                </a:cubicBezTo>
                <a:cubicBezTo>
                  <a:pt x="0" y="250144"/>
                  <a:pt x="250144" y="0"/>
                  <a:pt x="558712" y="0"/>
                </a:cubicBezTo>
                <a:cubicBezTo>
                  <a:pt x="867280" y="0"/>
                  <a:pt x="1117423" y="250144"/>
                  <a:pt x="1117423" y="558712"/>
                </a:cubicBezTo>
                <a:close/>
              </a:path>
            </a:pathLst>
          </a:custGeom>
          <a:solidFill>
            <a:srgbClr val="0884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7" name="Google Shape;137;p43"/>
          <p:cNvGrpSpPr/>
          <p:nvPr/>
        </p:nvGrpSpPr>
        <p:grpSpPr>
          <a:xfrm>
            <a:off x="336770" y="3164008"/>
            <a:ext cx="1147671" cy="1273762"/>
            <a:chOff x="336770" y="3164008"/>
            <a:chExt cx="1147671" cy="1273762"/>
          </a:xfrm>
        </p:grpSpPr>
        <p:sp>
          <p:nvSpPr>
            <p:cNvPr id="138" name="Google Shape;138;p43"/>
            <p:cNvSpPr/>
            <p:nvPr/>
          </p:nvSpPr>
          <p:spPr>
            <a:xfrm>
              <a:off x="336770" y="3200198"/>
              <a:ext cx="1056517" cy="1237572"/>
            </a:xfrm>
            <a:custGeom>
              <a:rect b="b" l="l" r="r" t="t"/>
              <a:pathLst>
                <a:path extrusionOk="0" h="1237572" w="1056517">
                  <a:moveTo>
                    <a:pt x="88235" y="1237573"/>
                  </a:moveTo>
                  <a:cubicBezTo>
                    <a:pt x="56321" y="1237573"/>
                    <a:pt x="28891" y="1213376"/>
                    <a:pt x="25658" y="1180940"/>
                  </a:cubicBezTo>
                  <a:lnTo>
                    <a:pt x="314" y="928858"/>
                  </a:lnTo>
                  <a:cubicBezTo>
                    <a:pt x="-3128" y="894232"/>
                    <a:pt x="22112" y="863360"/>
                    <a:pt x="56634" y="859918"/>
                  </a:cubicBezTo>
                  <a:lnTo>
                    <a:pt x="244366" y="841041"/>
                  </a:lnTo>
                  <a:lnTo>
                    <a:pt x="225280" y="651223"/>
                  </a:lnTo>
                  <a:cubicBezTo>
                    <a:pt x="221838" y="616597"/>
                    <a:pt x="247078" y="585725"/>
                    <a:pt x="281599" y="582284"/>
                  </a:cubicBezTo>
                  <a:lnTo>
                    <a:pt x="474442" y="562885"/>
                  </a:lnTo>
                  <a:lnTo>
                    <a:pt x="455252" y="372128"/>
                  </a:lnTo>
                  <a:cubicBezTo>
                    <a:pt x="451810" y="337502"/>
                    <a:pt x="477049" y="306630"/>
                    <a:pt x="511571" y="303189"/>
                  </a:cubicBezTo>
                  <a:lnTo>
                    <a:pt x="699303" y="284311"/>
                  </a:lnTo>
                  <a:lnTo>
                    <a:pt x="680217" y="94493"/>
                  </a:lnTo>
                  <a:cubicBezTo>
                    <a:pt x="676776" y="59867"/>
                    <a:pt x="702015" y="28995"/>
                    <a:pt x="736537" y="25554"/>
                  </a:cubicBezTo>
                  <a:lnTo>
                    <a:pt x="987264" y="314"/>
                  </a:lnTo>
                  <a:cubicBezTo>
                    <a:pt x="1021994" y="-3128"/>
                    <a:pt x="1052761" y="22112"/>
                    <a:pt x="1056203" y="56634"/>
                  </a:cubicBezTo>
                  <a:cubicBezTo>
                    <a:pt x="1059645" y="91260"/>
                    <a:pt x="1034405" y="122131"/>
                    <a:pt x="999884" y="125573"/>
                  </a:cubicBezTo>
                  <a:lnTo>
                    <a:pt x="811838" y="144451"/>
                  </a:lnTo>
                  <a:lnTo>
                    <a:pt x="830507" y="330201"/>
                  </a:lnTo>
                  <a:cubicBezTo>
                    <a:pt x="832072" y="339483"/>
                    <a:pt x="831550" y="349183"/>
                    <a:pt x="828734" y="358465"/>
                  </a:cubicBezTo>
                  <a:cubicBezTo>
                    <a:pt x="821434" y="382870"/>
                    <a:pt x="800262" y="400601"/>
                    <a:pt x="774918" y="403104"/>
                  </a:cubicBezTo>
                  <a:lnTo>
                    <a:pt x="586873" y="421981"/>
                  </a:lnTo>
                  <a:lnTo>
                    <a:pt x="605959" y="611486"/>
                  </a:lnTo>
                  <a:cubicBezTo>
                    <a:pt x="608775" y="639750"/>
                    <a:pt x="592296" y="666554"/>
                    <a:pt x="565701" y="676671"/>
                  </a:cubicBezTo>
                  <a:lnTo>
                    <a:pt x="561112" y="678444"/>
                  </a:lnTo>
                  <a:cubicBezTo>
                    <a:pt x="555897" y="680426"/>
                    <a:pt x="550474" y="681677"/>
                    <a:pt x="544946" y="682303"/>
                  </a:cubicBezTo>
                  <a:lnTo>
                    <a:pt x="356901" y="701181"/>
                  </a:lnTo>
                  <a:lnTo>
                    <a:pt x="375570" y="886931"/>
                  </a:lnTo>
                  <a:cubicBezTo>
                    <a:pt x="377134" y="896213"/>
                    <a:pt x="376613" y="905913"/>
                    <a:pt x="373797" y="915195"/>
                  </a:cubicBezTo>
                  <a:cubicBezTo>
                    <a:pt x="366496" y="939600"/>
                    <a:pt x="345324" y="957331"/>
                    <a:pt x="319980" y="959834"/>
                  </a:cubicBezTo>
                  <a:lnTo>
                    <a:pt x="131935" y="978711"/>
                  </a:lnTo>
                  <a:lnTo>
                    <a:pt x="151021" y="1168216"/>
                  </a:lnTo>
                  <a:cubicBezTo>
                    <a:pt x="154463" y="1202843"/>
                    <a:pt x="129223" y="1233714"/>
                    <a:pt x="94702" y="1237156"/>
                  </a:cubicBezTo>
                  <a:cubicBezTo>
                    <a:pt x="92511" y="1237469"/>
                    <a:pt x="90426" y="1237573"/>
                    <a:pt x="88235" y="1237573"/>
                  </a:cubicBezTo>
                  <a:close/>
                </a:path>
              </a:pathLst>
            </a:custGeom>
            <a:solidFill>
              <a:srgbClr val="4452C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43"/>
            <p:cNvSpPr/>
            <p:nvPr/>
          </p:nvSpPr>
          <p:spPr>
            <a:xfrm>
              <a:off x="427924" y="3164008"/>
              <a:ext cx="1056517" cy="1237677"/>
            </a:xfrm>
            <a:custGeom>
              <a:rect b="b" l="l" r="r" t="t"/>
              <a:pathLst>
                <a:path extrusionOk="0" h="1237677" w="1056517">
                  <a:moveTo>
                    <a:pt x="88235" y="1237677"/>
                  </a:moveTo>
                  <a:cubicBezTo>
                    <a:pt x="56321" y="1237677"/>
                    <a:pt x="28891" y="1213481"/>
                    <a:pt x="25658" y="1181045"/>
                  </a:cubicBezTo>
                  <a:lnTo>
                    <a:pt x="314" y="928962"/>
                  </a:lnTo>
                  <a:cubicBezTo>
                    <a:pt x="-3128" y="894336"/>
                    <a:pt x="22112" y="863465"/>
                    <a:pt x="56634" y="860023"/>
                  </a:cubicBezTo>
                  <a:lnTo>
                    <a:pt x="244366" y="841145"/>
                  </a:lnTo>
                  <a:lnTo>
                    <a:pt x="225280" y="651327"/>
                  </a:lnTo>
                  <a:cubicBezTo>
                    <a:pt x="223611" y="634744"/>
                    <a:pt x="228617" y="618057"/>
                    <a:pt x="239151" y="605124"/>
                  </a:cubicBezTo>
                  <a:cubicBezTo>
                    <a:pt x="249685" y="592192"/>
                    <a:pt x="265016" y="583952"/>
                    <a:pt x="281599" y="582284"/>
                  </a:cubicBezTo>
                  <a:lnTo>
                    <a:pt x="474442" y="562885"/>
                  </a:lnTo>
                  <a:lnTo>
                    <a:pt x="455252" y="372128"/>
                  </a:lnTo>
                  <a:cubicBezTo>
                    <a:pt x="451810" y="337502"/>
                    <a:pt x="477049" y="306630"/>
                    <a:pt x="511571" y="303189"/>
                  </a:cubicBezTo>
                  <a:lnTo>
                    <a:pt x="699303" y="284311"/>
                  </a:lnTo>
                  <a:lnTo>
                    <a:pt x="680217" y="94493"/>
                  </a:lnTo>
                  <a:cubicBezTo>
                    <a:pt x="676776" y="59867"/>
                    <a:pt x="702015" y="28995"/>
                    <a:pt x="736537" y="25554"/>
                  </a:cubicBezTo>
                  <a:lnTo>
                    <a:pt x="987264" y="314"/>
                  </a:lnTo>
                  <a:cubicBezTo>
                    <a:pt x="1021994" y="-3128"/>
                    <a:pt x="1052761" y="22112"/>
                    <a:pt x="1056203" y="56634"/>
                  </a:cubicBezTo>
                  <a:cubicBezTo>
                    <a:pt x="1059645" y="91260"/>
                    <a:pt x="1034405" y="122131"/>
                    <a:pt x="999883" y="125573"/>
                  </a:cubicBezTo>
                  <a:lnTo>
                    <a:pt x="811838" y="144451"/>
                  </a:lnTo>
                  <a:lnTo>
                    <a:pt x="830612" y="330305"/>
                  </a:lnTo>
                  <a:cubicBezTo>
                    <a:pt x="832176" y="339588"/>
                    <a:pt x="831655" y="349287"/>
                    <a:pt x="828839" y="358569"/>
                  </a:cubicBezTo>
                  <a:cubicBezTo>
                    <a:pt x="821538" y="382975"/>
                    <a:pt x="800366" y="400705"/>
                    <a:pt x="775022" y="403208"/>
                  </a:cubicBezTo>
                  <a:lnTo>
                    <a:pt x="586977" y="422086"/>
                  </a:lnTo>
                  <a:lnTo>
                    <a:pt x="606063" y="611591"/>
                  </a:lnTo>
                  <a:cubicBezTo>
                    <a:pt x="608879" y="639959"/>
                    <a:pt x="592400" y="666659"/>
                    <a:pt x="565701" y="676775"/>
                  </a:cubicBezTo>
                  <a:lnTo>
                    <a:pt x="561112" y="678548"/>
                  </a:lnTo>
                  <a:cubicBezTo>
                    <a:pt x="556001" y="680530"/>
                    <a:pt x="550578" y="681782"/>
                    <a:pt x="545050" y="682303"/>
                  </a:cubicBezTo>
                  <a:lnTo>
                    <a:pt x="357005" y="701181"/>
                  </a:lnTo>
                  <a:lnTo>
                    <a:pt x="375674" y="886931"/>
                  </a:lnTo>
                  <a:cubicBezTo>
                    <a:pt x="377238" y="896213"/>
                    <a:pt x="376717" y="905913"/>
                    <a:pt x="373901" y="915195"/>
                  </a:cubicBezTo>
                  <a:cubicBezTo>
                    <a:pt x="366600" y="939600"/>
                    <a:pt x="345428" y="957331"/>
                    <a:pt x="320085" y="959834"/>
                  </a:cubicBezTo>
                  <a:lnTo>
                    <a:pt x="132039" y="978711"/>
                  </a:lnTo>
                  <a:lnTo>
                    <a:pt x="151126" y="1168112"/>
                  </a:lnTo>
                  <a:cubicBezTo>
                    <a:pt x="154567" y="1202738"/>
                    <a:pt x="129328" y="1233610"/>
                    <a:pt x="94806" y="1237051"/>
                  </a:cubicBezTo>
                  <a:cubicBezTo>
                    <a:pt x="92511" y="1237469"/>
                    <a:pt x="90426" y="1237677"/>
                    <a:pt x="88235" y="1237677"/>
                  </a:cubicBezTo>
                  <a:close/>
                </a:path>
              </a:pathLst>
            </a:custGeom>
            <a:solidFill>
              <a:srgbClr val="FFC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0" name="Google Shape;140;p43"/>
          <p:cNvGrpSpPr/>
          <p:nvPr/>
        </p:nvGrpSpPr>
        <p:grpSpPr>
          <a:xfrm>
            <a:off x="0" y="2795427"/>
            <a:ext cx="1147671" cy="1273868"/>
            <a:chOff x="0" y="2795427"/>
            <a:chExt cx="1147671" cy="1273868"/>
          </a:xfrm>
        </p:grpSpPr>
        <p:sp>
          <p:nvSpPr>
            <p:cNvPr id="141" name="Google Shape;141;p43"/>
            <p:cNvSpPr/>
            <p:nvPr/>
          </p:nvSpPr>
          <p:spPr>
            <a:xfrm>
              <a:off x="0" y="2831618"/>
              <a:ext cx="1056517" cy="1237677"/>
            </a:xfrm>
            <a:custGeom>
              <a:rect b="b" l="l" r="r" t="t"/>
              <a:pathLst>
                <a:path extrusionOk="0" h="1237677" w="1056517">
                  <a:moveTo>
                    <a:pt x="88235" y="1237677"/>
                  </a:moveTo>
                  <a:cubicBezTo>
                    <a:pt x="56321" y="1237677"/>
                    <a:pt x="28891" y="1213481"/>
                    <a:pt x="25658" y="1181045"/>
                  </a:cubicBezTo>
                  <a:lnTo>
                    <a:pt x="314" y="928962"/>
                  </a:lnTo>
                  <a:cubicBezTo>
                    <a:pt x="-3128" y="894336"/>
                    <a:pt x="22112" y="863465"/>
                    <a:pt x="56634" y="860023"/>
                  </a:cubicBezTo>
                  <a:lnTo>
                    <a:pt x="244366" y="841145"/>
                  </a:lnTo>
                  <a:lnTo>
                    <a:pt x="225280" y="651223"/>
                  </a:lnTo>
                  <a:cubicBezTo>
                    <a:pt x="221838" y="616597"/>
                    <a:pt x="247078" y="585725"/>
                    <a:pt x="281599" y="582284"/>
                  </a:cubicBezTo>
                  <a:lnTo>
                    <a:pt x="474442" y="562885"/>
                  </a:lnTo>
                  <a:lnTo>
                    <a:pt x="455252" y="372128"/>
                  </a:lnTo>
                  <a:cubicBezTo>
                    <a:pt x="451810" y="337502"/>
                    <a:pt x="477049" y="306630"/>
                    <a:pt x="511571" y="303189"/>
                  </a:cubicBezTo>
                  <a:lnTo>
                    <a:pt x="699303" y="284311"/>
                  </a:lnTo>
                  <a:lnTo>
                    <a:pt x="680217" y="94493"/>
                  </a:lnTo>
                  <a:cubicBezTo>
                    <a:pt x="676776" y="59867"/>
                    <a:pt x="702015" y="28995"/>
                    <a:pt x="736537" y="25554"/>
                  </a:cubicBezTo>
                  <a:lnTo>
                    <a:pt x="987264" y="314"/>
                  </a:lnTo>
                  <a:cubicBezTo>
                    <a:pt x="1021994" y="-3128"/>
                    <a:pt x="1052761" y="22112"/>
                    <a:pt x="1056203" y="56634"/>
                  </a:cubicBezTo>
                  <a:cubicBezTo>
                    <a:pt x="1059645" y="91260"/>
                    <a:pt x="1034405" y="122131"/>
                    <a:pt x="999883" y="125573"/>
                  </a:cubicBezTo>
                  <a:lnTo>
                    <a:pt x="811838" y="144451"/>
                  </a:lnTo>
                  <a:lnTo>
                    <a:pt x="830507" y="330201"/>
                  </a:lnTo>
                  <a:cubicBezTo>
                    <a:pt x="832072" y="339483"/>
                    <a:pt x="831550" y="349183"/>
                    <a:pt x="828734" y="358465"/>
                  </a:cubicBezTo>
                  <a:cubicBezTo>
                    <a:pt x="821434" y="382870"/>
                    <a:pt x="800262" y="400601"/>
                    <a:pt x="774918" y="403104"/>
                  </a:cubicBezTo>
                  <a:lnTo>
                    <a:pt x="586873" y="421981"/>
                  </a:lnTo>
                  <a:lnTo>
                    <a:pt x="605959" y="611486"/>
                  </a:lnTo>
                  <a:cubicBezTo>
                    <a:pt x="608775" y="639750"/>
                    <a:pt x="592296" y="666554"/>
                    <a:pt x="565701" y="676671"/>
                  </a:cubicBezTo>
                  <a:lnTo>
                    <a:pt x="561112" y="678444"/>
                  </a:lnTo>
                  <a:cubicBezTo>
                    <a:pt x="555897" y="680426"/>
                    <a:pt x="550474" y="681677"/>
                    <a:pt x="544946" y="682303"/>
                  </a:cubicBezTo>
                  <a:lnTo>
                    <a:pt x="357005" y="701285"/>
                  </a:lnTo>
                  <a:lnTo>
                    <a:pt x="375674" y="887035"/>
                  </a:lnTo>
                  <a:cubicBezTo>
                    <a:pt x="377238" y="896318"/>
                    <a:pt x="376717" y="906017"/>
                    <a:pt x="373901" y="915299"/>
                  </a:cubicBezTo>
                  <a:cubicBezTo>
                    <a:pt x="366600" y="939705"/>
                    <a:pt x="345428" y="957435"/>
                    <a:pt x="320085" y="959938"/>
                  </a:cubicBezTo>
                  <a:lnTo>
                    <a:pt x="132039" y="978815"/>
                  </a:lnTo>
                  <a:lnTo>
                    <a:pt x="151126" y="1168321"/>
                  </a:lnTo>
                  <a:cubicBezTo>
                    <a:pt x="154567" y="1202947"/>
                    <a:pt x="129328" y="1233818"/>
                    <a:pt x="94806" y="1237260"/>
                  </a:cubicBezTo>
                  <a:cubicBezTo>
                    <a:pt x="92511" y="1237573"/>
                    <a:pt x="90426" y="1237677"/>
                    <a:pt x="88235" y="1237677"/>
                  </a:cubicBezTo>
                  <a:close/>
                </a:path>
              </a:pathLst>
            </a:custGeom>
            <a:solidFill>
              <a:srgbClr val="4452C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43"/>
            <p:cNvSpPr/>
            <p:nvPr/>
          </p:nvSpPr>
          <p:spPr>
            <a:xfrm>
              <a:off x="91154" y="2795427"/>
              <a:ext cx="1056517" cy="1237781"/>
            </a:xfrm>
            <a:custGeom>
              <a:rect b="b" l="l" r="r" t="t"/>
              <a:pathLst>
                <a:path extrusionOk="0" h="1237781" w="1056517">
                  <a:moveTo>
                    <a:pt x="88235" y="1237781"/>
                  </a:moveTo>
                  <a:cubicBezTo>
                    <a:pt x="56321" y="1237781"/>
                    <a:pt x="28891" y="1213585"/>
                    <a:pt x="25658" y="1181149"/>
                  </a:cubicBezTo>
                  <a:lnTo>
                    <a:pt x="314" y="928962"/>
                  </a:lnTo>
                  <a:cubicBezTo>
                    <a:pt x="-3128" y="894336"/>
                    <a:pt x="22112" y="863465"/>
                    <a:pt x="56634" y="860023"/>
                  </a:cubicBezTo>
                  <a:lnTo>
                    <a:pt x="244366" y="841145"/>
                  </a:lnTo>
                  <a:lnTo>
                    <a:pt x="225280" y="651327"/>
                  </a:lnTo>
                  <a:cubicBezTo>
                    <a:pt x="223611" y="634744"/>
                    <a:pt x="228617" y="618057"/>
                    <a:pt x="239151" y="605124"/>
                  </a:cubicBezTo>
                  <a:cubicBezTo>
                    <a:pt x="249685" y="592192"/>
                    <a:pt x="265016" y="583952"/>
                    <a:pt x="281599" y="582284"/>
                  </a:cubicBezTo>
                  <a:lnTo>
                    <a:pt x="474442" y="562885"/>
                  </a:lnTo>
                  <a:lnTo>
                    <a:pt x="455252" y="372128"/>
                  </a:lnTo>
                  <a:cubicBezTo>
                    <a:pt x="451810" y="337502"/>
                    <a:pt x="477049" y="306630"/>
                    <a:pt x="511571" y="303189"/>
                  </a:cubicBezTo>
                  <a:lnTo>
                    <a:pt x="699303" y="284311"/>
                  </a:lnTo>
                  <a:lnTo>
                    <a:pt x="680217" y="94493"/>
                  </a:lnTo>
                  <a:cubicBezTo>
                    <a:pt x="676776" y="59867"/>
                    <a:pt x="702015" y="28995"/>
                    <a:pt x="736537" y="25554"/>
                  </a:cubicBezTo>
                  <a:lnTo>
                    <a:pt x="987264" y="314"/>
                  </a:lnTo>
                  <a:cubicBezTo>
                    <a:pt x="1021994" y="-3128"/>
                    <a:pt x="1052761" y="22112"/>
                    <a:pt x="1056203" y="56634"/>
                  </a:cubicBezTo>
                  <a:cubicBezTo>
                    <a:pt x="1059645" y="91260"/>
                    <a:pt x="1034405" y="122131"/>
                    <a:pt x="999883" y="125573"/>
                  </a:cubicBezTo>
                  <a:lnTo>
                    <a:pt x="811838" y="144451"/>
                  </a:lnTo>
                  <a:lnTo>
                    <a:pt x="830507" y="330201"/>
                  </a:lnTo>
                  <a:cubicBezTo>
                    <a:pt x="832072" y="339483"/>
                    <a:pt x="831550" y="349183"/>
                    <a:pt x="828734" y="358465"/>
                  </a:cubicBezTo>
                  <a:cubicBezTo>
                    <a:pt x="821434" y="382870"/>
                    <a:pt x="800262" y="400601"/>
                    <a:pt x="774918" y="403104"/>
                  </a:cubicBezTo>
                  <a:lnTo>
                    <a:pt x="586873" y="421981"/>
                  </a:lnTo>
                  <a:lnTo>
                    <a:pt x="605959" y="611486"/>
                  </a:lnTo>
                  <a:cubicBezTo>
                    <a:pt x="608775" y="639855"/>
                    <a:pt x="592296" y="666554"/>
                    <a:pt x="565596" y="676671"/>
                  </a:cubicBezTo>
                  <a:lnTo>
                    <a:pt x="561007" y="678444"/>
                  </a:lnTo>
                  <a:cubicBezTo>
                    <a:pt x="555897" y="680426"/>
                    <a:pt x="550474" y="681677"/>
                    <a:pt x="544946" y="682199"/>
                  </a:cubicBezTo>
                  <a:lnTo>
                    <a:pt x="356901" y="701076"/>
                  </a:lnTo>
                  <a:lnTo>
                    <a:pt x="375570" y="886827"/>
                  </a:lnTo>
                  <a:cubicBezTo>
                    <a:pt x="377134" y="896109"/>
                    <a:pt x="376613" y="905809"/>
                    <a:pt x="373797" y="915091"/>
                  </a:cubicBezTo>
                  <a:cubicBezTo>
                    <a:pt x="366496" y="939496"/>
                    <a:pt x="345324" y="957226"/>
                    <a:pt x="319980" y="959729"/>
                  </a:cubicBezTo>
                  <a:lnTo>
                    <a:pt x="131935" y="978607"/>
                  </a:lnTo>
                  <a:lnTo>
                    <a:pt x="151021" y="1168008"/>
                  </a:lnTo>
                  <a:cubicBezTo>
                    <a:pt x="154463" y="1202634"/>
                    <a:pt x="129223" y="1233505"/>
                    <a:pt x="94702" y="1236947"/>
                  </a:cubicBezTo>
                  <a:cubicBezTo>
                    <a:pt x="92511" y="1237677"/>
                    <a:pt x="90321" y="1237781"/>
                    <a:pt x="88235" y="1237781"/>
                  </a:cubicBezTo>
                  <a:close/>
                </a:path>
              </a:pathLst>
            </a:custGeom>
            <a:solidFill>
              <a:srgbClr val="FFC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3" name="Google Shape;143;p43"/>
          <p:cNvSpPr/>
          <p:nvPr/>
        </p:nvSpPr>
        <p:spPr>
          <a:xfrm>
            <a:off x="1301491" y="5307775"/>
            <a:ext cx="964884" cy="1130238"/>
          </a:xfrm>
          <a:custGeom>
            <a:rect b="b" l="l" r="r" t="t"/>
            <a:pathLst>
              <a:path extrusionOk="0" h="1130238" w="964884">
                <a:moveTo>
                  <a:pt x="80583" y="1130239"/>
                </a:moveTo>
                <a:cubicBezTo>
                  <a:pt x="51436" y="1130239"/>
                  <a:pt x="26385" y="1108141"/>
                  <a:pt x="23433" y="1078518"/>
                </a:cubicBezTo>
                <a:lnTo>
                  <a:pt x="287" y="848298"/>
                </a:lnTo>
                <a:cubicBezTo>
                  <a:pt x="-2856" y="816675"/>
                  <a:pt x="20194" y="788481"/>
                  <a:pt x="51722" y="785338"/>
                </a:cubicBezTo>
                <a:lnTo>
                  <a:pt x="223172" y="768098"/>
                </a:lnTo>
                <a:lnTo>
                  <a:pt x="205741" y="594743"/>
                </a:lnTo>
                <a:cubicBezTo>
                  <a:pt x="202598" y="563120"/>
                  <a:pt x="225648" y="534926"/>
                  <a:pt x="257176" y="531782"/>
                </a:cubicBezTo>
                <a:lnTo>
                  <a:pt x="433293" y="514066"/>
                </a:lnTo>
                <a:lnTo>
                  <a:pt x="415767" y="339853"/>
                </a:lnTo>
                <a:cubicBezTo>
                  <a:pt x="412624" y="308230"/>
                  <a:pt x="435675" y="280036"/>
                  <a:pt x="467202" y="276893"/>
                </a:cubicBezTo>
                <a:lnTo>
                  <a:pt x="638652" y="259653"/>
                </a:lnTo>
                <a:lnTo>
                  <a:pt x="621222" y="86298"/>
                </a:lnTo>
                <a:cubicBezTo>
                  <a:pt x="618078" y="54675"/>
                  <a:pt x="641129" y="26481"/>
                  <a:pt x="672657" y="23337"/>
                </a:cubicBezTo>
                <a:lnTo>
                  <a:pt x="901638" y="287"/>
                </a:lnTo>
                <a:cubicBezTo>
                  <a:pt x="933356" y="-2856"/>
                  <a:pt x="961455" y="20194"/>
                  <a:pt x="964598" y="51722"/>
                </a:cubicBezTo>
                <a:cubicBezTo>
                  <a:pt x="967741" y="83345"/>
                  <a:pt x="944691" y="111539"/>
                  <a:pt x="913163" y="114682"/>
                </a:cubicBezTo>
                <a:lnTo>
                  <a:pt x="741427" y="131922"/>
                </a:lnTo>
                <a:lnTo>
                  <a:pt x="758477" y="301563"/>
                </a:lnTo>
                <a:cubicBezTo>
                  <a:pt x="759906" y="310040"/>
                  <a:pt x="759429" y="318898"/>
                  <a:pt x="756858" y="327376"/>
                </a:cubicBezTo>
                <a:cubicBezTo>
                  <a:pt x="750190" y="349664"/>
                  <a:pt x="730854" y="365857"/>
                  <a:pt x="707709" y="368143"/>
                </a:cubicBezTo>
                <a:lnTo>
                  <a:pt x="535973" y="385383"/>
                </a:lnTo>
                <a:lnTo>
                  <a:pt x="553404" y="558452"/>
                </a:lnTo>
                <a:cubicBezTo>
                  <a:pt x="555975" y="584265"/>
                  <a:pt x="540926" y="608744"/>
                  <a:pt x="516637" y="617984"/>
                </a:cubicBezTo>
                <a:lnTo>
                  <a:pt x="512446" y="619603"/>
                </a:lnTo>
                <a:cubicBezTo>
                  <a:pt x="507684" y="621413"/>
                  <a:pt x="502731" y="622556"/>
                  <a:pt x="497682" y="623127"/>
                </a:cubicBezTo>
                <a:lnTo>
                  <a:pt x="325947" y="640367"/>
                </a:lnTo>
                <a:lnTo>
                  <a:pt x="342996" y="810008"/>
                </a:lnTo>
                <a:cubicBezTo>
                  <a:pt x="344425" y="818485"/>
                  <a:pt x="343949" y="827343"/>
                  <a:pt x="341377" y="835821"/>
                </a:cubicBezTo>
                <a:cubicBezTo>
                  <a:pt x="334710" y="858109"/>
                  <a:pt x="315374" y="874302"/>
                  <a:pt x="292228" y="876588"/>
                </a:cubicBezTo>
                <a:lnTo>
                  <a:pt x="120492" y="893828"/>
                </a:lnTo>
                <a:lnTo>
                  <a:pt x="137923" y="1066897"/>
                </a:lnTo>
                <a:cubicBezTo>
                  <a:pt x="141066" y="1098520"/>
                  <a:pt x="118016" y="1126714"/>
                  <a:pt x="86488" y="1129858"/>
                </a:cubicBezTo>
                <a:cubicBezTo>
                  <a:pt x="84488" y="1130143"/>
                  <a:pt x="82583" y="1130239"/>
                  <a:pt x="80583" y="1130239"/>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43"/>
          <p:cNvSpPr/>
          <p:nvPr/>
        </p:nvSpPr>
        <p:spPr>
          <a:xfrm>
            <a:off x="1246454" y="5289704"/>
            <a:ext cx="964884" cy="1130333"/>
          </a:xfrm>
          <a:custGeom>
            <a:rect b="b" l="l" r="r" t="t"/>
            <a:pathLst>
              <a:path extrusionOk="0" h="1130333" w="964884">
                <a:moveTo>
                  <a:pt x="80583" y="1130334"/>
                </a:moveTo>
                <a:cubicBezTo>
                  <a:pt x="51436" y="1130334"/>
                  <a:pt x="26385" y="1108236"/>
                  <a:pt x="23433" y="1078613"/>
                </a:cubicBezTo>
                <a:lnTo>
                  <a:pt x="287" y="848394"/>
                </a:lnTo>
                <a:cubicBezTo>
                  <a:pt x="-2856" y="816771"/>
                  <a:pt x="20194" y="788577"/>
                  <a:pt x="51722" y="785433"/>
                </a:cubicBezTo>
                <a:lnTo>
                  <a:pt x="223172" y="768193"/>
                </a:lnTo>
                <a:lnTo>
                  <a:pt x="205741" y="594838"/>
                </a:lnTo>
                <a:cubicBezTo>
                  <a:pt x="204217" y="579693"/>
                  <a:pt x="208789" y="564453"/>
                  <a:pt x="218409" y="552642"/>
                </a:cubicBezTo>
                <a:cubicBezTo>
                  <a:pt x="228030" y="540831"/>
                  <a:pt x="242031" y="533306"/>
                  <a:pt x="257176" y="531782"/>
                </a:cubicBezTo>
                <a:lnTo>
                  <a:pt x="433293" y="514066"/>
                </a:lnTo>
                <a:lnTo>
                  <a:pt x="415767" y="339853"/>
                </a:lnTo>
                <a:cubicBezTo>
                  <a:pt x="412624" y="308230"/>
                  <a:pt x="435675" y="280036"/>
                  <a:pt x="467202" y="276893"/>
                </a:cubicBezTo>
                <a:lnTo>
                  <a:pt x="638652" y="259653"/>
                </a:lnTo>
                <a:lnTo>
                  <a:pt x="621222" y="86298"/>
                </a:lnTo>
                <a:cubicBezTo>
                  <a:pt x="618078" y="54675"/>
                  <a:pt x="641129" y="26481"/>
                  <a:pt x="672657" y="23337"/>
                </a:cubicBezTo>
                <a:lnTo>
                  <a:pt x="901638" y="287"/>
                </a:lnTo>
                <a:cubicBezTo>
                  <a:pt x="933356" y="-2856"/>
                  <a:pt x="961455" y="20194"/>
                  <a:pt x="964598" y="51722"/>
                </a:cubicBezTo>
                <a:cubicBezTo>
                  <a:pt x="967741" y="83345"/>
                  <a:pt x="944691" y="111539"/>
                  <a:pt x="913163" y="114682"/>
                </a:cubicBezTo>
                <a:lnTo>
                  <a:pt x="741427" y="131922"/>
                </a:lnTo>
                <a:lnTo>
                  <a:pt x="758572" y="301658"/>
                </a:lnTo>
                <a:cubicBezTo>
                  <a:pt x="760001" y="310135"/>
                  <a:pt x="759525" y="318994"/>
                  <a:pt x="756953" y="327471"/>
                </a:cubicBezTo>
                <a:cubicBezTo>
                  <a:pt x="750285" y="349759"/>
                  <a:pt x="730950" y="365952"/>
                  <a:pt x="707804" y="368238"/>
                </a:cubicBezTo>
                <a:lnTo>
                  <a:pt x="536068" y="385478"/>
                </a:lnTo>
                <a:lnTo>
                  <a:pt x="553499" y="558548"/>
                </a:lnTo>
                <a:cubicBezTo>
                  <a:pt x="556071" y="584456"/>
                  <a:pt x="541021" y="608840"/>
                  <a:pt x="516637" y="618079"/>
                </a:cubicBezTo>
                <a:lnTo>
                  <a:pt x="512446" y="619698"/>
                </a:lnTo>
                <a:cubicBezTo>
                  <a:pt x="507779" y="621508"/>
                  <a:pt x="502826" y="622651"/>
                  <a:pt x="497778" y="623127"/>
                </a:cubicBezTo>
                <a:lnTo>
                  <a:pt x="326042" y="640367"/>
                </a:lnTo>
                <a:lnTo>
                  <a:pt x="343092" y="810008"/>
                </a:lnTo>
                <a:cubicBezTo>
                  <a:pt x="344520" y="818485"/>
                  <a:pt x="344044" y="827343"/>
                  <a:pt x="341472" y="835821"/>
                </a:cubicBezTo>
                <a:cubicBezTo>
                  <a:pt x="334805" y="858109"/>
                  <a:pt x="315469" y="874302"/>
                  <a:pt x="292323" y="876588"/>
                </a:cubicBezTo>
                <a:lnTo>
                  <a:pt x="120588" y="893828"/>
                </a:lnTo>
                <a:lnTo>
                  <a:pt x="138018" y="1066802"/>
                </a:lnTo>
                <a:cubicBezTo>
                  <a:pt x="141162" y="1098425"/>
                  <a:pt x="118111" y="1126619"/>
                  <a:pt x="86583" y="1129762"/>
                </a:cubicBezTo>
                <a:cubicBezTo>
                  <a:pt x="84488" y="1130143"/>
                  <a:pt x="82583" y="1130334"/>
                  <a:pt x="80583" y="1130334"/>
                </a:cubicBezTo>
                <a:close/>
              </a:path>
            </a:pathLst>
          </a:custGeom>
          <a:solidFill>
            <a:srgbClr val="FFC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43"/>
          <p:cNvSpPr/>
          <p:nvPr/>
        </p:nvSpPr>
        <p:spPr>
          <a:xfrm>
            <a:off x="7791492" y="5603174"/>
            <a:ext cx="1001934" cy="1001931"/>
          </a:xfrm>
          <a:custGeom>
            <a:rect b="b" l="l" r="r" t="t"/>
            <a:pathLst>
              <a:path extrusionOk="0" h="1001931" w="1001934">
                <a:moveTo>
                  <a:pt x="0" y="0"/>
                </a:moveTo>
                <a:lnTo>
                  <a:pt x="1001935" y="0"/>
                </a:lnTo>
                <a:lnTo>
                  <a:pt x="1001935" y="1001932"/>
                </a:lnTo>
                <a:lnTo>
                  <a:pt x="0" y="1001932"/>
                </a:lnTo>
                <a:close/>
              </a:path>
            </a:pathLst>
          </a:custGeom>
          <a:solidFill>
            <a:srgbClr val="4452C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43"/>
          <p:cNvSpPr/>
          <p:nvPr/>
        </p:nvSpPr>
        <p:spPr>
          <a:xfrm>
            <a:off x="6776473" y="5713028"/>
            <a:ext cx="964884" cy="1130234"/>
          </a:xfrm>
          <a:custGeom>
            <a:rect b="b" l="l" r="r" t="t"/>
            <a:pathLst>
              <a:path extrusionOk="0" h="1130234" w="964884">
                <a:moveTo>
                  <a:pt x="80583" y="1130234"/>
                </a:moveTo>
                <a:cubicBezTo>
                  <a:pt x="51436" y="1130234"/>
                  <a:pt x="26385" y="1108136"/>
                  <a:pt x="23433" y="1078514"/>
                </a:cubicBezTo>
                <a:lnTo>
                  <a:pt x="287" y="848295"/>
                </a:lnTo>
                <a:cubicBezTo>
                  <a:pt x="-2856" y="816672"/>
                  <a:pt x="20194" y="788478"/>
                  <a:pt x="51722" y="785335"/>
                </a:cubicBezTo>
                <a:lnTo>
                  <a:pt x="223172" y="768095"/>
                </a:lnTo>
                <a:lnTo>
                  <a:pt x="205741" y="594740"/>
                </a:lnTo>
                <a:cubicBezTo>
                  <a:pt x="202598" y="563117"/>
                  <a:pt x="225648" y="534923"/>
                  <a:pt x="257176" y="531780"/>
                </a:cubicBezTo>
                <a:lnTo>
                  <a:pt x="433293" y="514064"/>
                </a:lnTo>
                <a:lnTo>
                  <a:pt x="415767" y="339852"/>
                </a:lnTo>
                <a:cubicBezTo>
                  <a:pt x="412624" y="308229"/>
                  <a:pt x="435675" y="280035"/>
                  <a:pt x="467202" y="276892"/>
                </a:cubicBezTo>
                <a:lnTo>
                  <a:pt x="638652" y="259652"/>
                </a:lnTo>
                <a:lnTo>
                  <a:pt x="621222" y="86297"/>
                </a:lnTo>
                <a:cubicBezTo>
                  <a:pt x="618078" y="54674"/>
                  <a:pt x="641129" y="26481"/>
                  <a:pt x="672657" y="23337"/>
                </a:cubicBezTo>
                <a:lnTo>
                  <a:pt x="901638" y="287"/>
                </a:lnTo>
                <a:cubicBezTo>
                  <a:pt x="933356" y="-2856"/>
                  <a:pt x="961455" y="20194"/>
                  <a:pt x="964598" y="51722"/>
                </a:cubicBezTo>
                <a:cubicBezTo>
                  <a:pt x="967741" y="83345"/>
                  <a:pt x="944691" y="111539"/>
                  <a:pt x="913163" y="114682"/>
                </a:cubicBezTo>
                <a:lnTo>
                  <a:pt x="741427" y="131922"/>
                </a:lnTo>
                <a:lnTo>
                  <a:pt x="758477" y="301562"/>
                </a:lnTo>
                <a:cubicBezTo>
                  <a:pt x="759906" y="310039"/>
                  <a:pt x="759429" y="318897"/>
                  <a:pt x="756858" y="327374"/>
                </a:cubicBezTo>
                <a:cubicBezTo>
                  <a:pt x="750190" y="349663"/>
                  <a:pt x="730854" y="365855"/>
                  <a:pt x="707709" y="368141"/>
                </a:cubicBezTo>
                <a:lnTo>
                  <a:pt x="535973" y="385381"/>
                </a:lnTo>
                <a:lnTo>
                  <a:pt x="553404" y="558450"/>
                </a:lnTo>
                <a:cubicBezTo>
                  <a:pt x="555975" y="584263"/>
                  <a:pt x="540926" y="608742"/>
                  <a:pt x="516637" y="617981"/>
                </a:cubicBezTo>
                <a:lnTo>
                  <a:pt x="512446" y="619600"/>
                </a:lnTo>
                <a:cubicBezTo>
                  <a:pt x="507684" y="621410"/>
                  <a:pt x="502731" y="622553"/>
                  <a:pt x="497682" y="623125"/>
                </a:cubicBezTo>
                <a:lnTo>
                  <a:pt x="325947" y="640365"/>
                </a:lnTo>
                <a:lnTo>
                  <a:pt x="342996" y="810005"/>
                </a:lnTo>
                <a:cubicBezTo>
                  <a:pt x="344425" y="818482"/>
                  <a:pt x="343949" y="827340"/>
                  <a:pt x="341377" y="835817"/>
                </a:cubicBezTo>
                <a:cubicBezTo>
                  <a:pt x="334710" y="858106"/>
                  <a:pt x="315374" y="874298"/>
                  <a:pt x="292228" y="876584"/>
                </a:cubicBezTo>
                <a:lnTo>
                  <a:pt x="120492" y="893824"/>
                </a:lnTo>
                <a:lnTo>
                  <a:pt x="137923" y="1066893"/>
                </a:lnTo>
                <a:cubicBezTo>
                  <a:pt x="141066" y="1098516"/>
                  <a:pt x="118016" y="1126710"/>
                  <a:pt x="86488" y="1129853"/>
                </a:cubicBezTo>
                <a:cubicBezTo>
                  <a:pt x="84488" y="1130139"/>
                  <a:pt x="82583" y="1130234"/>
                  <a:pt x="80583" y="1130234"/>
                </a:cubicBezTo>
                <a:close/>
              </a:path>
            </a:pathLst>
          </a:custGeom>
          <a:solidFill>
            <a:srgbClr val="FFC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43"/>
          <p:cNvSpPr/>
          <p:nvPr/>
        </p:nvSpPr>
        <p:spPr>
          <a:xfrm>
            <a:off x="6859721" y="5679976"/>
            <a:ext cx="964884" cy="1130329"/>
          </a:xfrm>
          <a:custGeom>
            <a:rect b="b" l="l" r="r" t="t"/>
            <a:pathLst>
              <a:path extrusionOk="0" h="1130329" w="964884">
                <a:moveTo>
                  <a:pt x="80583" y="1130329"/>
                </a:moveTo>
                <a:cubicBezTo>
                  <a:pt x="51436" y="1130329"/>
                  <a:pt x="26385" y="1108231"/>
                  <a:pt x="23433" y="1078609"/>
                </a:cubicBezTo>
                <a:lnTo>
                  <a:pt x="287" y="848390"/>
                </a:lnTo>
                <a:cubicBezTo>
                  <a:pt x="-2856" y="816767"/>
                  <a:pt x="20194" y="788573"/>
                  <a:pt x="51722" y="785430"/>
                </a:cubicBezTo>
                <a:lnTo>
                  <a:pt x="223172" y="768190"/>
                </a:lnTo>
                <a:lnTo>
                  <a:pt x="205741" y="594836"/>
                </a:lnTo>
                <a:cubicBezTo>
                  <a:pt x="204217" y="579691"/>
                  <a:pt x="208789" y="564451"/>
                  <a:pt x="218409" y="552640"/>
                </a:cubicBezTo>
                <a:cubicBezTo>
                  <a:pt x="228030" y="540829"/>
                  <a:pt x="242031" y="533304"/>
                  <a:pt x="257176" y="531780"/>
                </a:cubicBezTo>
                <a:lnTo>
                  <a:pt x="433293" y="514064"/>
                </a:lnTo>
                <a:lnTo>
                  <a:pt x="415767" y="339852"/>
                </a:lnTo>
                <a:cubicBezTo>
                  <a:pt x="412624" y="308229"/>
                  <a:pt x="435675" y="280035"/>
                  <a:pt x="467202" y="276892"/>
                </a:cubicBezTo>
                <a:lnTo>
                  <a:pt x="638652" y="259652"/>
                </a:lnTo>
                <a:lnTo>
                  <a:pt x="621222" y="86297"/>
                </a:lnTo>
                <a:cubicBezTo>
                  <a:pt x="618078" y="54674"/>
                  <a:pt x="641129" y="26481"/>
                  <a:pt x="672657" y="23337"/>
                </a:cubicBezTo>
                <a:lnTo>
                  <a:pt x="901638" y="287"/>
                </a:lnTo>
                <a:cubicBezTo>
                  <a:pt x="933356" y="-2856"/>
                  <a:pt x="961455" y="20194"/>
                  <a:pt x="964598" y="51722"/>
                </a:cubicBezTo>
                <a:cubicBezTo>
                  <a:pt x="967741" y="83345"/>
                  <a:pt x="944691" y="111539"/>
                  <a:pt x="913163" y="114682"/>
                </a:cubicBezTo>
                <a:lnTo>
                  <a:pt x="741427" y="131922"/>
                </a:lnTo>
                <a:lnTo>
                  <a:pt x="758477" y="301562"/>
                </a:lnTo>
                <a:cubicBezTo>
                  <a:pt x="759906" y="310039"/>
                  <a:pt x="759429" y="318897"/>
                  <a:pt x="756858" y="327374"/>
                </a:cubicBezTo>
                <a:cubicBezTo>
                  <a:pt x="750190" y="349663"/>
                  <a:pt x="730854" y="365855"/>
                  <a:pt x="707709" y="368141"/>
                </a:cubicBezTo>
                <a:lnTo>
                  <a:pt x="535973" y="385381"/>
                </a:lnTo>
                <a:lnTo>
                  <a:pt x="553404" y="558450"/>
                </a:lnTo>
                <a:cubicBezTo>
                  <a:pt x="555975" y="584358"/>
                  <a:pt x="540926" y="608742"/>
                  <a:pt x="516542" y="617981"/>
                </a:cubicBezTo>
                <a:lnTo>
                  <a:pt x="512351" y="619600"/>
                </a:lnTo>
                <a:cubicBezTo>
                  <a:pt x="507684" y="621410"/>
                  <a:pt x="502731" y="622553"/>
                  <a:pt x="497682" y="623029"/>
                </a:cubicBezTo>
                <a:lnTo>
                  <a:pt x="325947" y="640270"/>
                </a:lnTo>
                <a:lnTo>
                  <a:pt x="342996" y="809909"/>
                </a:lnTo>
                <a:cubicBezTo>
                  <a:pt x="344425" y="818387"/>
                  <a:pt x="343949" y="827245"/>
                  <a:pt x="341377" y="835722"/>
                </a:cubicBezTo>
                <a:cubicBezTo>
                  <a:pt x="334710" y="858010"/>
                  <a:pt x="315374" y="874203"/>
                  <a:pt x="292228" y="876489"/>
                </a:cubicBezTo>
                <a:lnTo>
                  <a:pt x="120492" y="893729"/>
                </a:lnTo>
                <a:lnTo>
                  <a:pt x="137923" y="1066703"/>
                </a:lnTo>
                <a:cubicBezTo>
                  <a:pt x="141066" y="1098326"/>
                  <a:pt x="118016" y="1126519"/>
                  <a:pt x="86488" y="1129663"/>
                </a:cubicBezTo>
                <a:cubicBezTo>
                  <a:pt x="84488" y="1130234"/>
                  <a:pt x="82583" y="1130329"/>
                  <a:pt x="80583" y="1130329"/>
                </a:cubicBezTo>
                <a:close/>
              </a:path>
            </a:pathLst>
          </a:custGeom>
          <a:solidFill>
            <a:srgbClr val="3B49C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43"/>
          <p:cNvSpPr/>
          <p:nvPr/>
        </p:nvSpPr>
        <p:spPr>
          <a:xfrm>
            <a:off x="11533487" y="2510739"/>
            <a:ext cx="675512" cy="1020509"/>
          </a:xfrm>
          <a:custGeom>
            <a:rect b="b" l="l" r="r" t="t"/>
            <a:pathLst>
              <a:path extrusionOk="0" h="1020509" w="675512">
                <a:moveTo>
                  <a:pt x="510253" y="0"/>
                </a:moveTo>
                <a:cubicBezTo>
                  <a:pt x="545478" y="0"/>
                  <a:pt x="579870" y="3570"/>
                  <a:pt x="613086" y="10367"/>
                </a:cubicBezTo>
                <a:lnTo>
                  <a:pt x="675512" y="29745"/>
                </a:lnTo>
                <a:lnTo>
                  <a:pt x="675512" y="990764"/>
                </a:lnTo>
                <a:lnTo>
                  <a:pt x="613086" y="1010143"/>
                </a:lnTo>
                <a:cubicBezTo>
                  <a:pt x="579870" y="1016940"/>
                  <a:pt x="545478" y="1020509"/>
                  <a:pt x="510253" y="1020509"/>
                </a:cubicBezTo>
                <a:cubicBezTo>
                  <a:pt x="228448" y="1020509"/>
                  <a:pt x="0" y="792060"/>
                  <a:pt x="0" y="510254"/>
                </a:cubicBezTo>
                <a:cubicBezTo>
                  <a:pt x="0" y="228449"/>
                  <a:pt x="228448" y="0"/>
                  <a:pt x="510253" y="0"/>
                </a:cubicBezTo>
                <a:close/>
              </a:path>
            </a:pathLst>
          </a:custGeom>
          <a:solidFill>
            <a:srgbClr val="FFC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43"/>
          <p:cNvSpPr/>
          <p:nvPr/>
        </p:nvSpPr>
        <p:spPr>
          <a:xfrm>
            <a:off x="10744962" y="143289"/>
            <a:ext cx="964884" cy="1130329"/>
          </a:xfrm>
          <a:custGeom>
            <a:rect b="b" l="l" r="r" t="t"/>
            <a:pathLst>
              <a:path extrusionOk="0" h="1130329" w="964884">
                <a:moveTo>
                  <a:pt x="80583" y="1130330"/>
                </a:moveTo>
                <a:cubicBezTo>
                  <a:pt x="51436" y="1130330"/>
                  <a:pt x="26385" y="1108232"/>
                  <a:pt x="23433" y="1078609"/>
                </a:cubicBezTo>
                <a:lnTo>
                  <a:pt x="287" y="848390"/>
                </a:lnTo>
                <a:cubicBezTo>
                  <a:pt x="-2856" y="816767"/>
                  <a:pt x="20194" y="788574"/>
                  <a:pt x="51722" y="785430"/>
                </a:cubicBezTo>
                <a:lnTo>
                  <a:pt x="223172" y="768190"/>
                </a:lnTo>
                <a:lnTo>
                  <a:pt x="205741" y="594740"/>
                </a:lnTo>
                <a:cubicBezTo>
                  <a:pt x="202598" y="563117"/>
                  <a:pt x="225648" y="534924"/>
                  <a:pt x="257176" y="531780"/>
                </a:cubicBezTo>
                <a:lnTo>
                  <a:pt x="433293" y="514064"/>
                </a:lnTo>
                <a:lnTo>
                  <a:pt x="415767" y="339852"/>
                </a:lnTo>
                <a:cubicBezTo>
                  <a:pt x="412624" y="308229"/>
                  <a:pt x="435675" y="280035"/>
                  <a:pt x="467202" y="276892"/>
                </a:cubicBezTo>
                <a:lnTo>
                  <a:pt x="638652" y="259652"/>
                </a:lnTo>
                <a:lnTo>
                  <a:pt x="621222" y="86297"/>
                </a:lnTo>
                <a:cubicBezTo>
                  <a:pt x="618078" y="54674"/>
                  <a:pt x="641129" y="26481"/>
                  <a:pt x="672657" y="23337"/>
                </a:cubicBezTo>
                <a:lnTo>
                  <a:pt x="901638" y="287"/>
                </a:lnTo>
                <a:cubicBezTo>
                  <a:pt x="933356" y="-2856"/>
                  <a:pt x="961455" y="20194"/>
                  <a:pt x="964598" y="51722"/>
                </a:cubicBezTo>
                <a:cubicBezTo>
                  <a:pt x="967741" y="83345"/>
                  <a:pt x="944691" y="111539"/>
                  <a:pt x="913163" y="114682"/>
                </a:cubicBezTo>
                <a:lnTo>
                  <a:pt x="741427" y="131922"/>
                </a:lnTo>
                <a:lnTo>
                  <a:pt x="758477" y="301562"/>
                </a:lnTo>
                <a:cubicBezTo>
                  <a:pt x="759906" y="310039"/>
                  <a:pt x="759429" y="318897"/>
                  <a:pt x="756858" y="327374"/>
                </a:cubicBezTo>
                <a:cubicBezTo>
                  <a:pt x="750190" y="349663"/>
                  <a:pt x="730854" y="365855"/>
                  <a:pt x="707709" y="368141"/>
                </a:cubicBezTo>
                <a:lnTo>
                  <a:pt x="535973" y="385381"/>
                </a:lnTo>
                <a:lnTo>
                  <a:pt x="553404" y="558450"/>
                </a:lnTo>
                <a:cubicBezTo>
                  <a:pt x="555975" y="584263"/>
                  <a:pt x="540926" y="608742"/>
                  <a:pt x="516637" y="617981"/>
                </a:cubicBezTo>
                <a:lnTo>
                  <a:pt x="512446" y="619601"/>
                </a:lnTo>
                <a:cubicBezTo>
                  <a:pt x="507684" y="621410"/>
                  <a:pt x="502731" y="622553"/>
                  <a:pt x="497682" y="623125"/>
                </a:cubicBezTo>
                <a:lnTo>
                  <a:pt x="326042" y="640460"/>
                </a:lnTo>
                <a:lnTo>
                  <a:pt x="343092" y="810100"/>
                </a:lnTo>
                <a:cubicBezTo>
                  <a:pt x="344520" y="818577"/>
                  <a:pt x="344044" y="827435"/>
                  <a:pt x="341472" y="835913"/>
                </a:cubicBezTo>
                <a:cubicBezTo>
                  <a:pt x="334805" y="858201"/>
                  <a:pt x="315469" y="874394"/>
                  <a:pt x="292323" y="876680"/>
                </a:cubicBezTo>
                <a:lnTo>
                  <a:pt x="120588" y="893920"/>
                </a:lnTo>
                <a:lnTo>
                  <a:pt x="138018" y="1066989"/>
                </a:lnTo>
                <a:cubicBezTo>
                  <a:pt x="141162" y="1098611"/>
                  <a:pt x="118111" y="1126805"/>
                  <a:pt x="86583" y="1129949"/>
                </a:cubicBezTo>
                <a:cubicBezTo>
                  <a:pt x="84488" y="1130234"/>
                  <a:pt x="82583" y="1130330"/>
                  <a:pt x="80583" y="1130330"/>
                </a:cubicBezTo>
                <a:close/>
              </a:path>
            </a:pathLst>
          </a:custGeom>
          <a:solidFill>
            <a:srgbClr val="4452C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43"/>
          <p:cNvSpPr/>
          <p:nvPr/>
        </p:nvSpPr>
        <p:spPr>
          <a:xfrm>
            <a:off x="10839165" y="135062"/>
            <a:ext cx="964884" cy="1130424"/>
          </a:xfrm>
          <a:custGeom>
            <a:rect b="b" l="l" r="r" t="t"/>
            <a:pathLst>
              <a:path extrusionOk="0" h="1130424" w="964884">
                <a:moveTo>
                  <a:pt x="80583" y="1130425"/>
                </a:moveTo>
                <a:cubicBezTo>
                  <a:pt x="51436" y="1130425"/>
                  <a:pt x="26385" y="1108327"/>
                  <a:pt x="23433" y="1078704"/>
                </a:cubicBezTo>
                <a:lnTo>
                  <a:pt x="287" y="848390"/>
                </a:lnTo>
                <a:cubicBezTo>
                  <a:pt x="-2856" y="816767"/>
                  <a:pt x="20194" y="788574"/>
                  <a:pt x="51722" y="785430"/>
                </a:cubicBezTo>
                <a:lnTo>
                  <a:pt x="223172" y="768190"/>
                </a:lnTo>
                <a:lnTo>
                  <a:pt x="205741" y="594836"/>
                </a:lnTo>
                <a:cubicBezTo>
                  <a:pt x="204217" y="579691"/>
                  <a:pt x="208789" y="564451"/>
                  <a:pt x="218409" y="552640"/>
                </a:cubicBezTo>
                <a:cubicBezTo>
                  <a:pt x="228030" y="540829"/>
                  <a:pt x="242031" y="533304"/>
                  <a:pt x="257176" y="531780"/>
                </a:cubicBezTo>
                <a:lnTo>
                  <a:pt x="433293" y="514064"/>
                </a:lnTo>
                <a:lnTo>
                  <a:pt x="415767" y="339852"/>
                </a:lnTo>
                <a:cubicBezTo>
                  <a:pt x="412624" y="308229"/>
                  <a:pt x="435675" y="280035"/>
                  <a:pt x="467202" y="276892"/>
                </a:cubicBezTo>
                <a:lnTo>
                  <a:pt x="638652" y="259652"/>
                </a:lnTo>
                <a:lnTo>
                  <a:pt x="621222" y="86297"/>
                </a:lnTo>
                <a:cubicBezTo>
                  <a:pt x="618078" y="54674"/>
                  <a:pt x="641129" y="26481"/>
                  <a:pt x="672657" y="23337"/>
                </a:cubicBezTo>
                <a:lnTo>
                  <a:pt x="901638" y="287"/>
                </a:lnTo>
                <a:cubicBezTo>
                  <a:pt x="933356" y="-2856"/>
                  <a:pt x="961455" y="20194"/>
                  <a:pt x="964598" y="51722"/>
                </a:cubicBezTo>
                <a:cubicBezTo>
                  <a:pt x="967741" y="83345"/>
                  <a:pt x="944691" y="111539"/>
                  <a:pt x="913163" y="114682"/>
                </a:cubicBezTo>
                <a:lnTo>
                  <a:pt x="741427" y="131922"/>
                </a:lnTo>
                <a:lnTo>
                  <a:pt x="758477" y="301562"/>
                </a:lnTo>
                <a:cubicBezTo>
                  <a:pt x="759906" y="310039"/>
                  <a:pt x="759429" y="318897"/>
                  <a:pt x="756858" y="327374"/>
                </a:cubicBezTo>
                <a:cubicBezTo>
                  <a:pt x="750190" y="349663"/>
                  <a:pt x="730854" y="365855"/>
                  <a:pt x="707709" y="368141"/>
                </a:cubicBezTo>
                <a:lnTo>
                  <a:pt x="535973" y="385381"/>
                </a:lnTo>
                <a:lnTo>
                  <a:pt x="553404" y="558450"/>
                </a:lnTo>
                <a:cubicBezTo>
                  <a:pt x="555975" y="584358"/>
                  <a:pt x="540926" y="608742"/>
                  <a:pt x="516542" y="617981"/>
                </a:cubicBezTo>
                <a:lnTo>
                  <a:pt x="512351" y="619601"/>
                </a:lnTo>
                <a:cubicBezTo>
                  <a:pt x="507684" y="621410"/>
                  <a:pt x="502731" y="622553"/>
                  <a:pt x="497682" y="623030"/>
                </a:cubicBezTo>
                <a:lnTo>
                  <a:pt x="325947" y="640270"/>
                </a:lnTo>
                <a:lnTo>
                  <a:pt x="342996" y="809909"/>
                </a:lnTo>
                <a:cubicBezTo>
                  <a:pt x="344425" y="818387"/>
                  <a:pt x="343949" y="827245"/>
                  <a:pt x="341377" y="835722"/>
                </a:cubicBezTo>
                <a:cubicBezTo>
                  <a:pt x="334710" y="858011"/>
                  <a:pt x="315374" y="874203"/>
                  <a:pt x="292228" y="876489"/>
                </a:cubicBezTo>
                <a:lnTo>
                  <a:pt x="120492" y="893729"/>
                </a:lnTo>
                <a:lnTo>
                  <a:pt x="137923" y="1066703"/>
                </a:lnTo>
                <a:cubicBezTo>
                  <a:pt x="141066" y="1098326"/>
                  <a:pt x="118016" y="1126520"/>
                  <a:pt x="86488" y="1129663"/>
                </a:cubicBezTo>
                <a:cubicBezTo>
                  <a:pt x="84488" y="1130330"/>
                  <a:pt x="82488" y="1130425"/>
                  <a:pt x="80583" y="1130425"/>
                </a:cubicBezTo>
                <a:close/>
              </a:path>
            </a:pathLst>
          </a:custGeom>
          <a:solidFill>
            <a:srgbClr val="FFC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43"/>
          <p:cNvSpPr/>
          <p:nvPr/>
        </p:nvSpPr>
        <p:spPr>
          <a:xfrm>
            <a:off x="8677756" y="1"/>
            <a:ext cx="1209161" cy="513139"/>
          </a:xfrm>
          <a:custGeom>
            <a:rect b="b" l="l" r="r" t="t"/>
            <a:pathLst>
              <a:path extrusionOk="0" h="513139" w="1209161">
                <a:moveTo>
                  <a:pt x="290115" y="0"/>
                </a:moveTo>
                <a:lnTo>
                  <a:pt x="955482" y="0"/>
                </a:lnTo>
                <a:lnTo>
                  <a:pt x="1209161" y="513139"/>
                </a:lnTo>
                <a:lnTo>
                  <a:pt x="0" y="435134"/>
                </a:lnTo>
                <a:close/>
              </a:path>
            </a:pathLst>
          </a:custGeom>
          <a:solidFill>
            <a:srgbClr val="4452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43"/>
          <p:cNvSpPr/>
          <p:nvPr/>
        </p:nvSpPr>
        <p:spPr>
          <a:xfrm>
            <a:off x="8792055" y="0"/>
            <a:ext cx="1209161" cy="427414"/>
          </a:xfrm>
          <a:custGeom>
            <a:rect b="b" l="l" r="r" t="t"/>
            <a:pathLst>
              <a:path extrusionOk="0" h="427414" w="1209161">
                <a:moveTo>
                  <a:pt x="232960" y="0"/>
                </a:moveTo>
                <a:lnTo>
                  <a:pt x="997862" y="0"/>
                </a:lnTo>
                <a:lnTo>
                  <a:pt x="1209161" y="427414"/>
                </a:lnTo>
                <a:lnTo>
                  <a:pt x="0" y="349409"/>
                </a:lnTo>
                <a:close/>
              </a:path>
            </a:pathLst>
          </a:custGeom>
          <a:solidFill>
            <a:srgbClr val="FFE5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43"/>
          <p:cNvSpPr/>
          <p:nvPr/>
        </p:nvSpPr>
        <p:spPr>
          <a:xfrm>
            <a:off x="11472104" y="547742"/>
            <a:ext cx="711370" cy="1049274"/>
          </a:xfrm>
          <a:custGeom>
            <a:rect b="b" l="l" r="r" t="t"/>
            <a:pathLst>
              <a:path extrusionOk="0" h="1049274" w="711370">
                <a:moveTo>
                  <a:pt x="605791" y="0"/>
                </a:moveTo>
                <a:lnTo>
                  <a:pt x="711370" y="182842"/>
                </a:lnTo>
                <a:lnTo>
                  <a:pt x="711370" y="1049274"/>
                </a:lnTo>
                <a:lnTo>
                  <a:pt x="0" y="104927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43"/>
          <p:cNvSpPr/>
          <p:nvPr/>
        </p:nvSpPr>
        <p:spPr>
          <a:xfrm>
            <a:off x="11621073" y="511631"/>
            <a:ext cx="570927" cy="963837"/>
          </a:xfrm>
          <a:custGeom>
            <a:rect b="b" l="l" r="r" t="t"/>
            <a:pathLst>
              <a:path extrusionOk="0" h="988977" w="570927">
                <a:moveTo>
                  <a:pt x="570927" y="0"/>
                </a:moveTo>
                <a:lnTo>
                  <a:pt x="570927" y="988977"/>
                </a:lnTo>
                <a:lnTo>
                  <a:pt x="0" y="988977"/>
                </a:lnTo>
                <a:close/>
              </a:path>
            </a:pathLst>
          </a:custGeom>
          <a:noFill/>
          <a:ln cap="flat" cmpd="sng" w="12700">
            <a:solidFill>
              <a:srgbClr val="3B49C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43"/>
          <p:cNvSpPr/>
          <p:nvPr/>
        </p:nvSpPr>
        <p:spPr>
          <a:xfrm>
            <a:off x="6365145" y="0"/>
            <a:ext cx="1020505" cy="729994"/>
          </a:xfrm>
          <a:custGeom>
            <a:rect b="b" l="l" r="r" t="t"/>
            <a:pathLst>
              <a:path extrusionOk="0" h="729994" w="1020505">
                <a:moveTo>
                  <a:pt x="51568" y="0"/>
                </a:moveTo>
                <a:lnTo>
                  <a:pt x="968939" y="0"/>
                </a:lnTo>
                <a:lnTo>
                  <a:pt x="980408" y="21130"/>
                </a:lnTo>
                <a:cubicBezTo>
                  <a:pt x="993318" y="51653"/>
                  <a:pt x="1003343" y="83693"/>
                  <a:pt x="1010140" y="116910"/>
                </a:cubicBezTo>
                <a:lnTo>
                  <a:pt x="1020505" y="219733"/>
                </a:lnTo>
                <a:lnTo>
                  <a:pt x="1020505" y="219753"/>
                </a:lnTo>
                <a:lnTo>
                  <a:pt x="1010140" y="322576"/>
                </a:lnTo>
                <a:cubicBezTo>
                  <a:pt x="962561" y="555089"/>
                  <a:pt x="756833" y="729994"/>
                  <a:pt x="510253" y="729994"/>
                </a:cubicBezTo>
                <a:cubicBezTo>
                  <a:pt x="228448" y="729994"/>
                  <a:pt x="0" y="501547"/>
                  <a:pt x="0" y="219743"/>
                </a:cubicBezTo>
                <a:cubicBezTo>
                  <a:pt x="0" y="149292"/>
                  <a:pt x="14278" y="82176"/>
                  <a:pt x="40098" y="211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43"/>
          <p:cNvSpPr/>
          <p:nvPr/>
        </p:nvSpPr>
        <p:spPr>
          <a:xfrm>
            <a:off x="6525458" y="3360"/>
            <a:ext cx="1020506" cy="667935"/>
          </a:xfrm>
          <a:custGeom>
            <a:rect b="b" l="l" r="r" t="t"/>
            <a:pathLst>
              <a:path extrusionOk="0" h="667935" w="1020506">
                <a:moveTo>
                  <a:pt x="27393" y="0"/>
                </a:moveTo>
                <a:lnTo>
                  <a:pt x="993113" y="0"/>
                </a:lnTo>
                <a:lnTo>
                  <a:pt x="1010139" y="54851"/>
                </a:lnTo>
                <a:cubicBezTo>
                  <a:pt x="1016937" y="88067"/>
                  <a:pt x="1020506" y="122459"/>
                  <a:pt x="1020506" y="157684"/>
                </a:cubicBezTo>
                <a:cubicBezTo>
                  <a:pt x="1020506" y="439488"/>
                  <a:pt x="792058" y="667935"/>
                  <a:pt x="510253" y="667935"/>
                </a:cubicBezTo>
                <a:cubicBezTo>
                  <a:pt x="228448" y="667935"/>
                  <a:pt x="0" y="439488"/>
                  <a:pt x="0" y="157684"/>
                </a:cubicBezTo>
                <a:cubicBezTo>
                  <a:pt x="0" y="122459"/>
                  <a:pt x="3570" y="88067"/>
                  <a:pt x="10367" y="54851"/>
                </a:cubicBezTo>
                <a:close/>
              </a:path>
            </a:pathLst>
          </a:custGeom>
          <a:solidFill>
            <a:srgbClr val="3B4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43"/>
          <p:cNvSpPr/>
          <p:nvPr/>
        </p:nvSpPr>
        <p:spPr>
          <a:xfrm>
            <a:off x="6721119" y="8457"/>
            <a:ext cx="1020506" cy="617157"/>
          </a:xfrm>
          <a:custGeom>
            <a:rect b="b" l="l" r="r" t="t"/>
            <a:pathLst>
              <a:path extrusionOk="0" h="617157" w="1020506">
                <a:moveTo>
                  <a:pt x="11631" y="0"/>
                </a:moveTo>
                <a:lnTo>
                  <a:pt x="1008875" y="0"/>
                </a:lnTo>
                <a:lnTo>
                  <a:pt x="1010139" y="4073"/>
                </a:lnTo>
                <a:cubicBezTo>
                  <a:pt x="1016937" y="37289"/>
                  <a:pt x="1020506" y="71681"/>
                  <a:pt x="1020506" y="106906"/>
                </a:cubicBezTo>
                <a:cubicBezTo>
                  <a:pt x="1020506" y="388710"/>
                  <a:pt x="792058" y="617157"/>
                  <a:pt x="510253" y="617157"/>
                </a:cubicBezTo>
                <a:cubicBezTo>
                  <a:pt x="228448" y="617157"/>
                  <a:pt x="0" y="388710"/>
                  <a:pt x="0" y="106906"/>
                </a:cubicBezTo>
                <a:cubicBezTo>
                  <a:pt x="0" y="71681"/>
                  <a:pt x="3570" y="37289"/>
                  <a:pt x="10367" y="4073"/>
                </a:cubicBezTo>
                <a:close/>
              </a:path>
            </a:pathLst>
          </a:cu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8" name="Google Shape;158;p43"/>
          <p:cNvGrpSpPr/>
          <p:nvPr/>
        </p:nvGrpSpPr>
        <p:grpSpPr>
          <a:xfrm>
            <a:off x="3820355" y="5847347"/>
            <a:ext cx="875251" cy="1026229"/>
            <a:chOff x="4264601" y="6128371"/>
            <a:chExt cx="875251" cy="1026229"/>
          </a:xfrm>
        </p:grpSpPr>
        <p:sp>
          <p:nvSpPr>
            <p:cNvPr id="159" name="Google Shape;159;p43"/>
            <p:cNvSpPr/>
            <p:nvPr/>
          </p:nvSpPr>
          <p:spPr>
            <a:xfrm>
              <a:off x="4264601" y="6128371"/>
              <a:ext cx="70866" cy="70866"/>
            </a:xfrm>
            <a:custGeom>
              <a:rect b="b" l="l" r="r" t="t"/>
              <a:pathLst>
                <a:path extrusionOk="0" h="70866"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43"/>
            <p:cNvSpPr/>
            <p:nvPr/>
          </p:nvSpPr>
          <p:spPr>
            <a:xfrm>
              <a:off x="4264601" y="6258102"/>
              <a:ext cx="70866" cy="70866"/>
            </a:xfrm>
            <a:custGeom>
              <a:rect b="b" l="l" r="r" t="t"/>
              <a:pathLst>
                <a:path extrusionOk="0" h="70866"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43"/>
            <p:cNvSpPr/>
            <p:nvPr/>
          </p:nvSpPr>
          <p:spPr>
            <a:xfrm>
              <a:off x="4264601" y="6403930"/>
              <a:ext cx="70866" cy="70866"/>
            </a:xfrm>
            <a:custGeom>
              <a:rect b="b" l="l" r="r" t="t"/>
              <a:pathLst>
                <a:path extrusionOk="0" h="70866"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43"/>
            <p:cNvSpPr/>
            <p:nvPr/>
          </p:nvSpPr>
          <p:spPr>
            <a:xfrm>
              <a:off x="4264601" y="6533662"/>
              <a:ext cx="70866" cy="70866"/>
            </a:xfrm>
            <a:custGeom>
              <a:rect b="b" l="l" r="r" t="t"/>
              <a:pathLst>
                <a:path extrusionOk="0" h="70866"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43"/>
            <p:cNvSpPr/>
            <p:nvPr/>
          </p:nvSpPr>
          <p:spPr>
            <a:xfrm>
              <a:off x="4264601" y="6663393"/>
              <a:ext cx="70866" cy="70866"/>
            </a:xfrm>
            <a:custGeom>
              <a:rect b="b" l="l" r="r" t="t"/>
              <a:pathLst>
                <a:path extrusionOk="0" h="70866"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43"/>
            <p:cNvSpPr/>
            <p:nvPr/>
          </p:nvSpPr>
          <p:spPr>
            <a:xfrm>
              <a:off x="4264601" y="6793219"/>
              <a:ext cx="70866" cy="70866"/>
            </a:xfrm>
            <a:custGeom>
              <a:rect b="b" l="l" r="r" t="t"/>
              <a:pathLst>
                <a:path extrusionOk="0" h="70866"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43"/>
            <p:cNvSpPr/>
            <p:nvPr/>
          </p:nvSpPr>
          <p:spPr>
            <a:xfrm>
              <a:off x="4264601" y="6938953"/>
              <a:ext cx="70866" cy="70866"/>
            </a:xfrm>
            <a:custGeom>
              <a:rect b="b" l="l" r="r" t="t"/>
              <a:pathLst>
                <a:path extrusionOk="0" h="70866"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43"/>
            <p:cNvSpPr/>
            <p:nvPr/>
          </p:nvSpPr>
          <p:spPr>
            <a:xfrm>
              <a:off x="4264601" y="7068779"/>
              <a:ext cx="70866" cy="70866"/>
            </a:xfrm>
            <a:custGeom>
              <a:rect b="b" l="l" r="r" t="t"/>
              <a:pathLst>
                <a:path extrusionOk="0" h="70866"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43"/>
            <p:cNvSpPr/>
            <p:nvPr/>
          </p:nvSpPr>
          <p:spPr>
            <a:xfrm>
              <a:off x="4379853" y="6130752"/>
              <a:ext cx="70866" cy="70866"/>
            </a:xfrm>
            <a:custGeom>
              <a:rect b="b" l="l" r="r" t="t"/>
              <a:pathLst>
                <a:path extrusionOk="0" h="70866"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43"/>
            <p:cNvSpPr/>
            <p:nvPr/>
          </p:nvSpPr>
          <p:spPr>
            <a:xfrm>
              <a:off x="4379853" y="6260578"/>
              <a:ext cx="70866" cy="70866"/>
            </a:xfrm>
            <a:custGeom>
              <a:rect b="b" l="l" r="r" t="t"/>
              <a:pathLst>
                <a:path extrusionOk="0" h="70866"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43"/>
            <p:cNvSpPr/>
            <p:nvPr/>
          </p:nvSpPr>
          <p:spPr>
            <a:xfrm>
              <a:off x="4379853" y="6406312"/>
              <a:ext cx="70866" cy="70866"/>
            </a:xfrm>
            <a:custGeom>
              <a:rect b="b" l="l" r="r" t="t"/>
              <a:pathLst>
                <a:path extrusionOk="0" h="70866"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43"/>
            <p:cNvSpPr/>
            <p:nvPr/>
          </p:nvSpPr>
          <p:spPr>
            <a:xfrm>
              <a:off x="4379853" y="6536138"/>
              <a:ext cx="70866" cy="70866"/>
            </a:xfrm>
            <a:custGeom>
              <a:rect b="b" l="l" r="r" t="t"/>
              <a:pathLst>
                <a:path extrusionOk="0" h="70866"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43"/>
            <p:cNvSpPr/>
            <p:nvPr/>
          </p:nvSpPr>
          <p:spPr>
            <a:xfrm>
              <a:off x="4379853" y="6665869"/>
              <a:ext cx="70866" cy="70866"/>
            </a:xfrm>
            <a:custGeom>
              <a:rect b="b" l="l" r="r" t="t"/>
              <a:pathLst>
                <a:path extrusionOk="0" h="70866"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43"/>
            <p:cNvSpPr/>
            <p:nvPr/>
          </p:nvSpPr>
          <p:spPr>
            <a:xfrm>
              <a:off x="4379853" y="6795601"/>
              <a:ext cx="70866" cy="70866"/>
            </a:xfrm>
            <a:custGeom>
              <a:rect b="b" l="l" r="r" t="t"/>
              <a:pathLst>
                <a:path extrusionOk="0" h="70866"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43"/>
            <p:cNvSpPr/>
            <p:nvPr/>
          </p:nvSpPr>
          <p:spPr>
            <a:xfrm>
              <a:off x="4379853" y="6941429"/>
              <a:ext cx="70866" cy="70866"/>
            </a:xfrm>
            <a:custGeom>
              <a:rect b="b" l="l" r="r" t="t"/>
              <a:pathLst>
                <a:path extrusionOk="0" h="70866"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43"/>
            <p:cNvSpPr/>
            <p:nvPr/>
          </p:nvSpPr>
          <p:spPr>
            <a:xfrm>
              <a:off x="4379853" y="7071161"/>
              <a:ext cx="70866" cy="70866"/>
            </a:xfrm>
            <a:custGeom>
              <a:rect b="b" l="l" r="r" t="t"/>
              <a:pathLst>
                <a:path extrusionOk="0" h="70866" w="70866">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43"/>
            <p:cNvSpPr/>
            <p:nvPr/>
          </p:nvSpPr>
          <p:spPr>
            <a:xfrm>
              <a:off x="4493105" y="6133419"/>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43"/>
            <p:cNvSpPr/>
            <p:nvPr/>
          </p:nvSpPr>
          <p:spPr>
            <a:xfrm>
              <a:off x="4493105" y="6263150"/>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43"/>
            <p:cNvSpPr/>
            <p:nvPr/>
          </p:nvSpPr>
          <p:spPr>
            <a:xfrm>
              <a:off x="4493105" y="6408979"/>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43"/>
            <p:cNvSpPr/>
            <p:nvPr/>
          </p:nvSpPr>
          <p:spPr>
            <a:xfrm>
              <a:off x="4493105" y="6538710"/>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43"/>
            <p:cNvSpPr/>
            <p:nvPr/>
          </p:nvSpPr>
          <p:spPr>
            <a:xfrm>
              <a:off x="4493105" y="6668536"/>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43"/>
            <p:cNvSpPr/>
            <p:nvPr/>
          </p:nvSpPr>
          <p:spPr>
            <a:xfrm>
              <a:off x="4493105" y="6798268"/>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43"/>
            <p:cNvSpPr/>
            <p:nvPr/>
          </p:nvSpPr>
          <p:spPr>
            <a:xfrm>
              <a:off x="4493105" y="6944001"/>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43"/>
            <p:cNvSpPr/>
            <p:nvPr/>
          </p:nvSpPr>
          <p:spPr>
            <a:xfrm>
              <a:off x="4493105" y="7073828"/>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43"/>
            <p:cNvSpPr/>
            <p:nvPr/>
          </p:nvSpPr>
          <p:spPr>
            <a:xfrm>
              <a:off x="4608358" y="6135895"/>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43"/>
            <p:cNvSpPr/>
            <p:nvPr/>
          </p:nvSpPr>
          <p:spPr>
            <a:xfrm>
              <a:off x="4608358" y="6265627"/>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43"/>
            <p:cNvSpPr/>
            <p:nvPr/>
          </p:nvSpPr>
          <p:spPr>
            <a:xfrm>
              <a:off x="4608358" y="6411360"/>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43"/>
            <p:cNvSpPr/>
            <p:nvPr/>
          </p:nvSpPr>
          <p:spPr>
            <a:xfrm>
              <a:off x="4608358" y="6541186"/>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43"/>
            <p:cNvSpPr/>
            <p:nvPr/>
          </p:nvSpPr>
          <p:spPr>
            <a:xfrm>
              <a:off x="4608358" y="6670918"/>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43"/>
            <p:cNvSpPr/>
            <p:nvPr/>
          </p:nvSpPr>
          <p:spPr>
            <a:xfrm>
              <a:off x="4608358" y="6800744"/>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43"/>
            <p:cNvSpPr/>
            <p:nvPr/>
          </p:nvSpPr>
          <p:spPr>
            <a:xfrm>
              <a:off x="4608358" y="6946478"/>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43"/>
            <p:cNvSpPr/>
            <p:nvPr/>
          </p:nvSpPr>
          <p:spPr>
            <a:xfrm>
              <a:off x="4608358" y="7076209"/>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1" name="Google Shape;191;p43"/>
            <p:cNvGrpSpPr/>
            <p:nvPr/>
          </p:nvGrpSpPr>
          <p:grpSpPr>
            <a:xfrm>
              <a:off x="4725230" y="6135895"/>
              <a:ext cx="414622" cy="1018705"/>
              <a:chOff x="4725230" y="6135895"/>
              <a:chExt cx="414622" cy="1018705"/>
            </a:xfrm>
          </p:grpSpPr>
          <p:sp>
            <p:nvSpPr>
              <p:cNvPr id="192" name="Google Shape;192;p43"/>
              <p:cNvSpPr/>
              <p:nvPr/>
            </p:nvSpPr>
            <p:spPr>
              <a:xfrm>
                <a:off x="4725230" y="6135895"/>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43"/>
              <p:cNvSpPr/>
              <p:nvPr/>
            </p:nvSpPr>
            <p:spPr>
              <a:xfrm>
                <a:off x="4725230" y="6265627"/>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43"/>
              <p:cNvSpPr/>
              <p:nvPr/>
            </p:nvSpPr>
            <p:spPr>
              <a:xfrm>
                <a:off x="4725230" y="6411360"/>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43"/>
              <p:cNvSpPr/>
              <p:nvPr/>
            </p:nvSpPr>
            <p:spPr>
              <a:xfrm>
                <a:off x="4725230" y="6541186"/>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43"/>
              <p:cNvSpPr/>
              <p:nvPr/>
            </p:nvSpPr>
            <p:spPr>
              <a:xfrm>
                <a:off x="4725230" y="6670918"/>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43"/>
              <p:cNvSpPr/>
              <p:nvPr/>
            </p:nvSpPr>
            <p:spPr>
              <a:xfrm>
                <a:off x="4725230" y="6800744"/>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43"/>
              <p:cNvSpPr/>
              <p:nvPr/>
            </p:nvSpPr>
            <p:spPr>
              <a:xfrm>
                <a:off x="4725230" y="6946478"/>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43"/>
              <p:cNvSpPr/>
              <p:nvPr/>
            </p:nvSpPr>
            <p:spPr>
              <a:xfrm>
                <a:off x="4725230" y="7076209"/>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43"/>
              <p:cNvSpPr/>
              <p:nvPr/>
            </p:nvSpPr>
            <p:spPr>
              <a:xfrm>
                <a:off x="4840482" y="6138277"/>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43"/>
              <p:cNvSpPr/>
              <p:nvPr/>
            </p:nvSpPr>
            <p:spPr>
              <a:xfrm>
                <a:off x="4840482" y="6268008"/>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43"/>
              <p:cNvSpPr/>
              <p:nvPr/>
            </p:nvSpPr>
            <p:spPr>
              <a:xfrm>
                <a:off x="4840482" y="6413836"/>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43"/>
              <p:cNvSpPr/>
              <p:nvPr/>
            </p:nvSpPr>
            <p:spPr>
              <a:xfrm>
                <a:off x="4840482" y="6543568"/>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43"/>
              <p:cNvSpPr/>
              <p:nvPr/>
            </p:nvSpPr>
            <p:spPr>
              <a:xfrm>
                <a:off x="4840482" y="6673394"/>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43"/>
              <p:cNvSpPr/>
              <p:nvPr/>
            </p:nvSpPr>
            <p:spPr>
              <a:xfrm>
                <a:off x="4840482" y="6803126"/>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43"/>
              <p:cNvSpPr/>
              <p:nvPr/>
            </p:nvSpPr>
            <p:spPr>
              <a:xfrm>
                <a:off x="4840482" y="6948954"/>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43"/>
              <p:cNvSpPr/>
              <p:nvPr/>
            </p:nvSpPr>
            <p:spPr>
              <a:xfrm>
                <a:off x="4840482" y="7078685"/>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43"/>
              <p:cNvSpPr/>
              <p:nvPr/>
            </p:nvSpPr>
            <p:spPr>
              <a:xfrm>
                <a:off x="4953830" y="6140944"/>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43"/>
              <p:cNvSpPr/>
              <p:nvPr/>
            </p:nvSpPr>
            <p:spPr>
              <a:xfrm>
                <a:off x="4953830" y="6270675"/>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43"/>
              <p:cNvSpPr/>
              <p:nvPr/>
            </p:nvSpPr>
            <p:spPr>
              <a:xfrm>
                <a:off x="4953830" y="6416503"/>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43"/>
              <p:cNvSpPr/>
              <p:nvPr/>
            </p:nvSpPr>
            <p:spPr>
              <a:xfrm>
                <a:off x="4953830" y="6546235"/>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43"/>
              <p:cNvSpPr/>
              <p:nvPr/>
            </p:nvSpPr>
            <p:spPr>
              <a:xfrm>
                <a:off x="4953830" y="6675966"/>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43"/>
              <p:cNvSpPr/>
              <p:nvPr/>
            </p:nvSpPr>
            <p:spPr>
              <a:xfrm>
                <a:off x="4953830" y="6805793"/>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43"/>
              <p:cNvSpPr/>
              <p:nvPr/>
            </p:nvSpPr>
            <p:spPr>
              <a:xfrm>
                <a:off x="4953830" y="6951526"/>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43"/>
              <p:cNvSpPr/>
              <p:nvPr/>
            </p:nvSpPr>
            <p:spPr>
              <a:xfrm>
                <a:off x="4953830" y="7081352"/>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43"/>
              <p:cNvSpPr/>
              <p:nvPr/>
            </p:nvSpPr>
            <p:spPr>
              <a:xfrm>
                <a:off x="5068987" y="6143325"/>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43"/>
              <p:cNvSpPr/>
              <p:nvPr/>
            </p:nvSpPr>
            <p:spPr>
              <a:xfrm>
                <a:off x="5068987" y="6273151"/>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43"/>
              <p:cNvSpPr/>
              <p:nvPr/>
            </p:nvSpPr>
            <p:spPr>
              <a:xfrm>
                <a:off x="5068987" y="6418885"/>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43"/>
              <p:cNvSpPr/>
              <p:nvPr/>
            </p:nvSpPr>
            <p:spPr>
              <a:xfrm>
                <a:off x="5068987" y="6548616"/>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43"/>
              <p:cNvSpPr/>
              <p:nvPr/>
            </p:nvSpPr>
            <p:spPr>
              <a:xfrm>
                <a:off x="5068987" y="6678443"/>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43"/>
              <p:cNvSpPr/>
              <p:nvPr/>
            </p:nvSpPr>
            <p:spPr>
              <a:xfrm>
                <a:off x="5068987" y="6808174"/>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43"/>
              <p:cNvSpPr/>
              <p:nvPr/>
            </p:nvSpPr>
            <p:spPr>
              <a:xfrm>
                <a:off x="5068987" y="6954002"/>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43"/>
              <p:cNvSpPr/>
              <p:nvPr/>
            </p:nvSpPr>
            <p:spPr>
              <a:xfrm>
                <a:off x="5068987" y="7083734"/>
                <a:ext cx="70865" cy="70866"/>
              </a:xfrm>
              <a:custGeom>
                <a:rect b="b" l="l" r="r" t="t"/>
                <a:pathLst>
                  <a:path extrusionOk="0" h="70866" w="70865">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24" name="Google Shape;224;p43"/>
          <p:cNvSpPr/>
          <p:nvPr/>
        </p:nvSpPr>
        <p:spPr>
          <a:xfrm>
            <a:off x="7090378" y="6122062"/>
            <a:ext cx="759431" cy="733691"/>
          </a:xfrm>
          <a:custGeom>
            <a:rect b="b" l="l" r="r" t="t"/>
            <a:pathLst>
              <a:path extrusionOk="0" h="733691" w="759431">
                <a:moveTo>
                  <a:pt x="696185" y="287"/>
                </a:moveTo>
                <a:cubicBezTo>
                  <a:pt x="727903" y="-2856"/>
                  <a:pt x="756002" y="20194"/>
                  <a:pt x="759145" y="51722"/>
                </a:cubicBezTo>
                <a:cubicBezTo>
                  <a:pt x="762288" y="83345"/>
                  <a:pt x="739238" y="111538"/>
                  <a:pt x="707710" y="114682"/>
                </a:cubicBezTo>
                <a:lnTo>
                  <a:pt x="535974" y="131922"/>
                </a:lnTo>
                <a:lnTo>
                  <a:pt x="553024" y="301562"/>
                </a:lnTo>
                <a:cubicBezTo>
                  <a:pt x="554453" y="310039"/>
                  <a:pt x="553976" y="318897"/>
                  <a:pt x="551405" y="327374"/>
                </a:cubicBezTo>
                <a:cubicBezTo>
                  <a:pt x="544737" y="349663"/>
                  <a:pt x="525401" y="365855"/>
                  <a:pt x="502256" y="368141"/>
                </a:cubicBezTo>
                <a:lnTo>
                  <a:pt x="330520" y="385381"/>
                </a:lnTo>
                <a:lnTo>
                  <a:pt x="347951" y="558450"/>
                </a:lnTo>
                <a:cubicBezTo>
                  <a:pt x="350522" y="584358"/>
                  <a:pt x="335473" y="608742"/>
                  <a:pt x="311089" y="617981"/>
                </a:cubicBezTo>
                <a:lnTo>
                  <a:pt x="306898" y="619600"/>
                </a:lnTo>
                <a:cubicBezTo>
                  <a:pt x="302231" y="621410"/>
                  <a:pt x="297278" y="622553"/>
                  <a:pt x="292229" y="623029"/>
                </a:cubicBezTo>
                <a:lnTo>
                  <a:pt x="120494" y="640270"/>
                </a:lnTo>
                <a:lnTo>
                  <a:pt x="129883" y="733691"/>
                </a:lnTo>
                <a:lnTo>
                  <a:pt x="14250" y="733691"/>
                </a:lnTo>
                <a:lnTo>
                  <a:pt x="288" y="594836"/>
                </a:lnTo>
                <a:cubicBezTo>
                  <a:pt x="-1236" y="579691"/>
                  <a:pt x="3336" y="564451"/>
                  <a:pt x="12956" y="552640"/>
                </a:cubicBezTo>
                <a:cubicBezTo>
                  <a:pt x="22577" y="540829"/>
                  <a:pt x="36578" y="533304"/>
                  <a:pt x="51723" y="531780"/>
                </a:cubicBezTo>
                <a:lnTo>
                  <a:pt x="227840" y="514064"/>
                </a:lnTo>
                <a:lnTo>
                  <a:pt x="210314" y="339852"/>
                </a:lnTo>
                <a:cubicBezTo>
                  <a:pt x="207171" y="308229"/>
                  <a:pt x="230222" y="280035"/>
                  <a:pt x="261749" y="276892"/>
                </a:cubicBezTo>
                <a:lnTo>
                  <a:pt x="433199" y="259652"/>
                </a:lnTo>
                <a:lnTo>
                  <a:pt x="415769" y="86297"/>
                </a:lnTo>
                <a:cubicBezTo>
                  <a:pt x="412625" y="54674"/>
                  <a:pt x="435676" y="26481"/>
                  <a:pt x="467204" y="23337"/>
                </a:cubicBezTo>
                <a:close/>
              </a:path>
            </a:pathLst>
          </a:cu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 name="Google Shape;225;p43"/>
          <p:cNvSpPr/>
          <p:nvPr/>
        </p:nvSpPr>
        <p:spPr>
          <a:xfrm>
            <a:off x="7145787" y="6157907"/>
            <a:ext cx="678819" cy="710620"/>
          </a:xfrm>
          <a:custGeom>
            <a:rect b="b" l="l" r="r" t="t"/>
            <a:pathLst>
              <a:path extrusionOk="0" h="710620" w="678819">
                <a:moveTo>
                  <a:pt x="678819" y="0"/>
                </a:moveTo>
                <a:lnTo>
                  <a:pt x="678819" y="115547"/>
                </a:lnTo>
                <a:lnTo>
                  <a:pt x="536068" y="129877"/>
                </a:lnTo>
                <a:lnTo>
                  <a:pt x="553118" y="299517"/>
                </a:lnTo>
                <a:cubicBezTo>
                  <a:pt x="554547" y="307994"/>
                  <a:pt x="554071" y="316852"/>
                  <a:pt x="551499" y="325329"/>
                </a:cubicBezTo>
                <a:cubicBezTo>
                  <a:pt x="544831" y="347618"/>
                  <a:pt x="525496" y="363810"/>
                  <a:pt x="502350" y="366096"/>
                </a:cubicBezTo>
                <a:lnTo>
                  <a:pt x="330614" y="383527"/>
                </a:lnTo>
                <a:lnTo>
                  <a:pt x="348045" y="556596"/>
                </a:lnTo>
                <a:cubicBezTo>
                  <a:pt x="350617" y="582408"/>
                  <a:pt x="335567" y="606887"/>
                  <a:pt x="311278" y="616127"/>
                </a:cubicBezTo>
                <a:lnTo>
                  <a:pt x="307087" y="617746"/>
                </a:lnTo>
                <a:cubicBezTo>
                  <a:pt x="302325" y="619556"/>
                  <a:pt x="297372" y="620699"/>
                  <a:pt x="292324" y="621270"/>
                </a:cubicBezTo>
                <a:lnTo>
                  <a:pt x="120588" y="638510"/>
                </a:lnTo>
                <a:lnTo>
                  <a:pt x="127836" y="710620"/>
                </a:lnTo>
                <a:lnTo>
                  <a:pt x="12135" y="710620"/>
                </a:lnTo>
                <a:lnTo>
                  <a:pt x="287" y="592791"/>
                </a:lnTo>
                <a:cubicBezTo>
                  <a:pt x="-2856" y="561168"/>
                  <a:pt x="20194" y="532974"/>
                  <a:pt x="51722" y="529830"/>
                </a:cubicBezTo>
                <a:lnTo>
                  <a:pt x="227839" y="512114"/>
                </a:lnTo>
                <a:lnTo>
                  <a:pt x="210409" y="337807"/>
                </a:lnTo>
                <a:cubicBezTo>
                  <a:pt x="207265" y="306184"/>
                  <a:pt x="230316" y="277990"/>
                  <a:pt x="261844" y="274847"/>
                </a:cubicBezTo>
                <a:lnTo>
                  <a:pt x="433294" y="257607"/>
                </a:lnTo>
                <a:lnTo>
                  <a:pt x="415863" y="84252"/>
                </a:lnTo>
                <a:cubicBezTo>
                  <a:pt x="412720" y="52629"/>
                  <a:pt x="435770" y="24436"/>
                  <a:pt x="467298" y="21292"/>
                </a:cubicBezTo>
                <a:close/>
              </a:path>
            </a:pathLst>
          </a:custGeom>
          <a:solidFill>
            <a:srgbClr val="3B4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43"/>
          <p:cNvSpPr/>
          <p:nvPr/>
        </p:nvSpPr>
        <p:spPr>
          <a:xfrm>
            <a:off x="7702685" y="5475401"/>
            <a:ext cx="1001934" cy="1001931"/>
          </a:xfrm>
          <a:custGeom>
            <a:rect b="b" l="l" r="r" t="t"/>
            <a:pathLst>
              <a:path extrusionOk="0" h="1001931" w="1001934">
                <a:moveTo>
                  <a:pt x="0" y="0"/>
                </a:moveTo>
                <a:lnTo>
                  <a:pt x="1001935" y="0"/>
                </a:lnTo>
                <a:lnTo>
                  <a:pt x="1001935" y="1001932"/>
                </a:lnTo>
                <a:lnTo>
                  <a:pt x="0" y="1001932"/>
                </a:lnTo>
                <a:close/>
              </a:path>
            </a:pathLst>
          </a:custGeom>
          <a:solidFill>
            <a:srgbClr val="F189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7" name="Google Shape;227;p43"/>
          <p:cNvPicPr preferRelativeResize="0"/>
          <p:nvPr/>
        </p:nvPicPr>
        <p:blipFill rotWithShape="1">
          <a:blip r:embed="rId5">
            <a:alphaModFix/>
          </a:blip>
          <a:srcRect b="0" l="0" r="0" t="0"/>
          <a:stretch/>
        </p:blipFill>
        <p:spPr>
          <a:xfrm>
            <a:off x="3330360" y="6086902"/>
            <a:ext cx="228600" cy="228600"/>
          </a:xfrm>
          <a:prstGeom prst="rect">
            <a:avLst/>
          </a:prstGeom>
          <a:noFill/>
          <a:ln>
            <a:noFill/>
          </a:ln>
        </p:spPr>
      </p:pic>
      <p:sp>
        <p:nvSpPr>
          <p:cNvPr id="228" name="Google Shape;228;p43"/>
          <p:cNvSpPr/>
          <p:nvPr/>
        </p:nvSpPr>
        <p:spPr>
          <a:xfrm>
            <a:off x="2165734" y="1652533"/>
            <a:ext cx="515493" cy="515588"/>
          </a:xfrm>
          <a:custGeom>
            <a:rect b="b" l="l" r="r" t="t"/>
            <a:pathLst>
              <a:path extrusionOk="0" h="515588" w="515493">
                <a:moveTo>
                  <a:pt x="257746" y="515588"/>
                </a:moveTo>
                <a:cubicBezTo>
                  <a:pt x="115633" y="515588"/>
                  <a:pt x="0" y="399955"/>
                  <a:pt x="0" y="257842"/>
                </a:cubicBezTo>
                <a:cubicBezTo>
                  <a:pt x="0" y="115634"/>
                  <a:pt x="115633" y="0"/>
                  <a:pt x="257746" y="0"/>
                </a:cubicBezTo>
                <a:cubicBezTo>
                  <a:pt x="399859" y="0"/>
                  <a:pt x="515493" y="115634"/>
                  <a:pt x="515493" y="257747"/>
                </a:cubicBezTo>
                <a:cubicBezTo>
                  <a:pt x="515588" y="399955"/>
                  <a:pt x="399955" y="515588"/>
                  <a:pt x="257746" y="515588"/>
                </a:cubicBezTo>
                <a:close/>
                <a:moveTo>
                  <a:pt x="257746" y="76200"/>
                </a:moveTo>
                <a:cubicBezTo>
                  <a:pt x="157639" y="76200"/>
                  <a:pt x="76200" y="157639"/>
                  <a:pt x="76200" y="257747"/>
                </a:cubicBezTo>
                <a:cubicBezTo>
                  <a:pt x="76200" y="357854"/>
                  <a:pt x="157639" y="439293"/>
                  <a:pt x="257746" y="439293"/>
                </a:cubicBezTo>
                <a:cubicBezTo>
                  <a:pt x="357854" y="439293"/>
                  <a:pt x="439293" y="357854"/>
                  <a:pt x="439293" y="257747"/>
                </a:cubicBezTo>
                <a:cubicBezTo>
                  <a:pt x="439293" y="157639"/>
                  <a:pt x="357854" y="76200"/>
                  <a:pt x="257746" y="76200"/>
                </a:cubicBezTo>
                <a:close/>
              </a:path>
            </a:pathLst>
          </a:custGeom>
          <a:solidFill>
            <a:srgbClr val="8F96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43"/>
          <p:cNvSpPr/>
          <p:nvPr/>
        </p:nvSpPr>
        <p:spPr>
          <a:xfrm>
            <a:off x="2432663" y="5537631"/>
            <a:ext cx="515493" cy="515588"/>
          </a:xfrm>
          <a:custGeom>
            <a:rect b="b" l="l" r="r" t="t"/>
            <a:pathLst>
              <a:path extrusionOk="0" h="515588" w="515493">
                <a:moveTo>
                  <a:pt x="257746" y="515588"/>
                </a:moveTo>
                <a:cubicBezTo>
                  <a:pt x="115633" y="515588"/>
                  <a:pt x="0" y="399955"/>
                  <a:pt x="0" y="257842"/>
                </a:cubicBezTo>
                <a:cubicBezTo>
                  <a:pt x="0" y="115634"/>
                  <a:pt x="115633" y="0"/>
                  <a:pt x="257746" y="0"/>
                </a:cubicBezTo>
                <a:cubicBezTo>
                  <a:pt x="399859" y="0"/>
                  <a:pt x="515493" y="115634"/>
                  <a:pt x="515493" y="257747"/>
                </a:cubicBezTo>
                <a:cubicBezTo>
                  <a:pt x="515588" y="399955"/>
                  <a:pt x="399955" y="515588"/>
                  <a:pt x="257746" y="515588"/>
                </a:cubicBezTo>
                <a:close/>
                <a:moveTo>
                  <a:pt x="257746" y="76200"/>
                </a:moveTo>
                <a:cubicBezTo>
                  <a:pt x="157639" y="76200"/>
                  <a:pt x="76200" y="157639"/>
                  <a:pt x="76200" y="257747"/>
                </a:cubicBezTo>
                <a:cubicBezTo>
                  <a:pt x="76200" y="357854"/>
                  <a:pt x="157639" y="439293"/>
                  <a:pt x="257746" y="439293"/>
                </a:cubicBezTo>
                <a:cubicBezTo>
                  <a:pt x="357854" y="439293"/>
                  <a:pt x="439293" y="357854"/>
                  <a:pt x="439293" y="257747"/>
                </a:cubicBezTo>
                <a:cubicBezTo>
                  <a:pt x="439293" y="157639"/>
                  <a:pt x="357854" y="76200"/>
                  <a:pt x="257746" y="76200"/>
                </a:cubicBezTo>
                <a:close/>
              </a:path>
            </a:pathLst>
          </a:custGeom>
          <a:solidFill>
            <a:srgbClr val="8F96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0" name="Shape 230"/>
        <p:cNvGrpSpPr/>
        <p:nvPr/>
      </p:nvGrpSpPr>
      <p:grpSpPr>
        <a:xfrm>
          <a:off x="0" y="0"/>
          <a:ext cx="0" cy="0"/>
          <a:chOff x="0" y="0"/>
          <a:chExt cx="0" cy="0"/>
        </a:xfrm>
      </p:grpSpPr>
      <p:sp>
        <p:nvSpPr>
          <p:cNvPr id="231" name="Google Shape;231;p4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4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33" name="Google Shape;233;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 name="Shape 236"/>
        <p:cNvGrpSpPr/>
        <p:nvPr/>
      </p:nvGrpSpPr>
      <p:grpSpPr>
        <a:xfrm>
          <a:off x="0" y="0"/>
          <a:ext cx="0" cy="0"/>
          <a:chOff x="0" y="0"/>
          <a:chExt cx="0" cy="0"/>
        </a:xfrm>
      </p:grpSpPr>
      <p:sp>
        <p:nvSpPr>
          <p:cNvPr id="237" name="Google Shape;237;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4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4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43" name="Shape 243"/>
        <p:cNvGrpSpPr/>
        <p:nvPr/>
      </p:nvGrpSpPr>
      <p:grpSpPr>
        <a:xfrm>
          <a:off x="0" y="0"/>
          <a:ext cx="0" cy="0"/>
          <a:chOff x="0" y="0"/>
          <a:chExt cx="0" cy="0"/>
        </a:xfrm>
      </p:grpSpPr>
      <p:sp>
        <p:nvSpPr>
          <p:cNvPr id="244" name="Google Shape;244;p4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4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6" name="Google Shape;246;p4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4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8" name="Google Shape;248;p4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2" name="Shape 252"/>
        <p:cNvGrpSpPr/>
        <p:nvPr/>
      </p:nvGrpSpPr>
      <p:grpSpPr>
        <a:xfrm>
          <a:off x="0" y="0"/>
          <a:ext cx="0" cy="0"/>
          <a:chOff x="0" y="0"/>
          <a:chExt cx="0" cy="0"/>
        </a:xfrm>
      </p:grpSpPr>
      <p:sp>
        <p:nvSpPr>
          <p:cNvPr id="253" name="Google Shape;25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 name="Google Shape;256;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7" name="Shape 257"/>
        <p:cNvGrpSpPr/>
        <p:nvPr/>
      </p:nvGrpSpPr>
      <p:grpSpPr>
        <a:xfrm>
          <a:off x="0" y="0"/>
          <a:ext cx="0" cy="0"/>
          <a:chOff x="0" y="0"/>
          <a:chExt cx="0" cy="0"/>
        </a:xfrm>
      </p:grpSpPr>
      <p:sp>
        <p:nvSpPr>
          <p:cNvPr id="258" name="Google Shape;258;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28.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3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17.png"/><Relationship Id="rId6" Type="http://schemas.openxmlformats.org/officeDocument/2006/relationships/image" Target="../media/image3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17.png"/><Relationship Id="rId6"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43.png"/><Relationship Id="rId6"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17.png"/><Relationship Id="rId6"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17.png"/><Relationship Id="rId6"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44.png"/><Relationship Id="rId6"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17.png"/><Relationship Id="rId6"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49.png"/><Relationship Id="rId6"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50.png"/><Relationship Id="rId6"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45.png"/><Relationship Id="rId6"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7.xml"/><Relationship Id="rId4" Type="http://schemas.openxmlformats.org/officeDocument/2006/relationships/image" Target="../media/image18.png"/><Relationship Id="rId5" Type="http://schemas.openxmlformats.org/officeDocument/2006/relationships/slide" Target="/ppt/slides/slide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17.png"/><Relationship Id="rId6"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17.png"/><Relationship Id="rId6"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
          <p:cNvSpPr/>
          <p:nvPr/>
        </p:nvSpPr>
        <p:spPr>
          <a:xfrm rot="2700000">
            <a:off x="10412025" y="580489"/>
            <a:ext cx="6361047" cy="7562764"/>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2" name="Google Shape;292;p1"/>
          <p:cNvSpPr/>
          <p:nvPr/>
        </p:nvSpPr>
        <p:spPr>
          <a:xfrm rot="2700000">
            <a:off x="11100127" y="866247"/>
            <a:ext cx="5871996" cy="6792155"/>
          </a:xfrm>
          <a:prstGeom prst="roundRect">
            <a:avLst>
              <a:gd fmla="val 6741" name="adj"/>
            </a:avLst>
          </a:prstGeom>
          <a:noFill/>
          <a:ln cap="flat" cmpd="sng" w="203200">
            <a:solidFill>
              <a:srgbClr val="F04A4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293" name="Google Shape;293;p1"/>
          <p:cNvSpPr/>
          <p:nvPr/>
        </p:nvSpPr>
        <p:spPr>
          <a:xfrm rot="2700000">
            <a:off x="6318048" y="5694908"/>
            <a:ext cx="5210099" cy="4984955"/>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4" name="Google Shape;294;p1"/>
          <p:cNvSpPr/>
          <p:nvPr/>
        </p:nvSpPr>
        <p:spPr>
          <a:xfrm rot="2700000">
            <a:off x="3428573" y="-4258953"/>
            <a:ext cx="7188992" cy="11474041"/>
          </a:xfrm>
          <a:custGeom>
            <a:rect b="b" l="l" r="r" t="t"/>
            <a:pathLst>
              <a:path extrusionOk="0" h="11474041" w="7188992">
                <a:moveTo>
                  <a:pt x="0" y="0"/>
                </a:moveTo>
                <a:lnTo>
                  <a:pt x="7188991" y="1"/>
                </a:lnTo>
                <a:lnTo>
                  <a:pt x="7188992" y="11474041"/>
                </a:lnTo>
                <a:lnTo>
                  <a:pt x="6965735" y="11474041"/>
                </a:lnTo>
                <a:lnTo>
                  <a:pt x="6965735" y="4439744"/>
                </a:lnTo>
                <a:cubicBezTo>
                  <a:pt x="6965736" y="4161842"/>
                  <a:pt x="6740451" y="3936558"/>
                  <a:pt x="6462548" y="3936558"/>
                </a:cubicBezTo>
                <a:lnTo>
                  <a:pt x="0" y="3936558"/>
                </a:lnTo>
                <a:lnTo>
                  <a:pt x="0" y="0"/>
                </a:lnTo>
                <a:close/>
              </a:path>
            </a:pathLst>
          </a:custGeom>
          <a:solidFill>
            <a:srgbClr val="21409A"/>
          </a:solidFill>
          <a:ln>
            <a:noFill/>
          </a:ln>
          <a:effectLst>
            <a:outerShdw blurRad="114300" sx="101000" rotWithShape="0" algn="tl" dir="2700000" dist="38100" sy="101000">
              <a:srgbClr val="000000">
                <a:alpha val="5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295" name="Google Shape;295;p1"/>
          <p:cNvSpPr/>
          <p:nvPr/>
        </p:nvSpPr>
        <p:spPr>
          <a:xfrm rot="2700000">
            <a:off x="11433395" y="593607"/>
            <a:ext cx="666987" cy="666987"/>
          </a:xfrm>
          <a:prstGeom prst="roundRect">
            <a:avLst>
              <a:gd fmla="val 11003"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296" name="Google Shape;296;p1"/>
          <p:cNvSpPr/>
          <p:nvPr/>
        </p:nvSpPr>
        <p:spPr>
          <a:xfrm rot="2700000">
            <a:off x="11309760" y="602084"/>
            <a:ext cx="666987" cy="666987"/>
          </a:xfrm>
          <a:prstGeom prst="roundRect">
            <a:avLst>
              <a:gd fmla="val 11003" name="adj"/>
            </a:avLst>
          </a:prstGeom>
          <a:solidFill>
            <a:srgbClr val="ED1D24"/>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297" name="Google Shape;297;p1"/>
          <p:cNvSpPr/>
          <p:nvPr/>
        </p:nvSpPr>
        <p:spPr>
          <a:xfrm rot="2700000">
            <a:off x="9646507" y="835029"/>
            <a:ext cx="1738522" cy="1738522"/>
          </a:xfrm>
          <a:prstGeom prst="roundRect">
            <a:avLst>
              <a:gd fmla="val 11003"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298" name="Google Shape;298;p1"/>
          <p:cNvSpPr/>
          <p:nvPr/>
        </p:nvSpPr>
        <p:spPr>
          <a:xfrm rot="2700000">
            <a:off x="9335717" y="809718"/>
            <a:ext cx="1738522" cy="1738522"/>
          </a:xfrm>
          <a:prstGeom prst="roundRect">
            <a:avLst>
              <a:gd fmla="val 11003" name="adj"/>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299" name="Google Shape;299;p1"/>
          <p:cNvSpPr/>
          <p:nvPr/>
        </p:nvSpPr>
        <p:spPr>
          <a:xfrm rot="2700000">
            <a:off x="7539667" y="4948574"/>
            <a:ext cx="1042928" cy="1042928"/>
          </a:xfrm>
          <a:prstGeom prst="roundRect">
            <a:avLst>
              <a:gd fmla="val 11003" name="adj"/>
            </a:avLst>
          </a:prstGeom>
          <a:solidFill>
            <a:srgbClr val="21409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300" name="Google Shape;300;p1"/>
          <p:cNvSpPr/>
          <p:nvPr/>
        </p:nvSpPr>
        <p:spPr>
          <a:xfrm rot="2700000">
            <a:off x="7288424" y="4948574"/>
            <a:ext cx="1042928" cy="1042928"/>
          </a:xfrm>
          <a:prstGeom prst="roundRect">
            <a:avLst>
              <a:gd fmla="val 11003"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301" name="Google Shape;301;p1"/>
          <p:cNvSpPr/>
          <p:nvPr/>
        </p:nvSpPr>
        <p:spPr>
          <a:xfrm rot="2700000">
            <a:off x="8318829" y="6399737"/>
            <a:ext cx="628570" cy="628570"/>
          </a:xfrm>
          <a:prstGeom prst="roundRect">
            <a:avLst>
              <a:gd fmla="val 11003" name="adj"/>
            </a:avLst>
          </a:prstGeom>
          <a:solidFill>
            <a:srgbClr val="21409A"/>
          </a:solidFill>
          <a:ln>
            <a:noFill/>
          </a:ln>
          <a:effectLst>
            <a:outerShdw blurRad="127000" sx="101000" rotWithShape="0" algn="r" dir="10800000" dist="38100" sy="101000">
              <a:srgbClr val="000000">
                <a:alpha val="5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302" name="Google Shape;302;p1"/>
          <p:cNvSpPr/>
          <p:nvPr/>
        </p:nvSpPr>
        <p:spPr>
          <a:xfrm rot="2700000">
            <a:off x="6294043" y="6523704"/>
            <a:ext cx="548085" cy="548085"/>
          </a:xfrm>
          <a:prstGeom prst="roundRect">
            <a:avLst>
              <a:gd fmla="val 11003" name="adj"/>
            </a:avLst>
          </a:prstGeom>
          <a:solidFill>
            <a:srgbClr val="21409A"/>
          </a:solidFill>
          <a:ln>
            <a:noFill/>
          </a:ln>
          <a:effectLst>
            <a:outerShdw blurRad="127000" sx="101000" rotWithShape="0" algn="r" dir="10800000" dist="38100" sy="101000">
              <a:srgbClr val="000000">
                <a:alpha val="5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303" name="Google Shape;303;p1"/>
          <p:cNvSpPr/>
          <p:nvPr/>
        </p:nvSpPr>
        <p:spPr>
          <a:xfrm rot="2700000">
            <a:off x="11347264" y="1091380"/>
            <a:ext cx="5359838" cy="6317152"/>
          </a:xfrm>
          <a:prstGeom prst="roundRect">
            <a:avLst>
              <a:gd fmla="val 6752" name="adj"/>
            </a:avLst>
          </a:prstGeom>
          <a:solidFill>
            <a:srgbClr val="F04A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304" name="Google Shape;304;p1"/>
          <p:cNvSpPr/>
          <p:nvPr/>
        </p:nvSpPr>
        <p:spPr>
          <a:xfrm rot="2700000">
            <a:off x="12748991" y="1738046"/>
            <a:ext cx="1738522" cy="1738522"/>
          </a:xfrm>
          <a:prstGeom prst="roundRect">
            <a:avLst>
              <a:gd fmla="val 11003" name="adj"/>
            </a:avLst>
          </a:prstGeom>
          <a:noFill/>
          <a:ln cap="flat" cmpd="sng" w="38100">
            <a:solidFill>
              <a:schemeClr val="lt1">
                <a:alpha val="40784"/>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305" name="Google Shape;305;p1"/>
          <p:cNvSpPr/>
          <p:nvPr/>
        </p:nvSpPr>
        <p:spPr>
          <a:xfrm rot="2700000">
            <a:off x="9369825" y="4694632"/>
            <a:ext cx="1738522" cy="1738522"/>
          </a:xfrm>
          <a:prstGeom prst="roundRect">
            <a:avLst>
              <a:gd fmla="val 11003" name="adj"/>
            </a:avLst>
          </a:prstGeom>
          <a:solidFill>
            <a:srgbClr val="21409A"/>
          </a:solidFill>
          <a:ln>
            <a:noFill/>
          </a:ln>
          <a:effectLst>
            <a:outerShdw blurRad="152400" sx="101000" rotWithShape="0" algn="r" dir="10800000" dist="38100" sy="101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306" name="Google Shape;306;p1"/>
          <p:cNvSpPr/>
          <p:nvPr/>
        </p:nvSpPr>
        <p:spPr>
          <a:xfrm rot="2700000">
            <a:off x="9680616" y="4719942"/>
            <a:ext cx="1738522" cy="1738522"/>
          </a:xfrm>
          <a:prstGeom prst="roundRect">
            <a:avLst>
              <a:gd fmla="val 11003"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307" name="Google Shape;307;p1"/>
          <p:cNvSpPr/>
          <p:nvPr/>
        </p:nvSpPr>
        <p:spPr>
          <a:xfrm rot="2700000">
            <a:off x="10968625" y="6650242"/>
            <a:ext cx="368230" cy="368230"/>
          </a:xfrm>
          <a:prstGeom prst="roundRect">
            <a:avLst>
              <a:gd fmla="val 11003" name="adj"/>
            </a:avLst>
          </a:prstGeom>
          <a:solidFill>
            <a:srgbClr val="21409A"/>
          </a:solidFill>
          <a:ln>
            <a:noFill/>
          </a:ln>
          <a:effectLst>
            <a:outerShdw blurRad="127000" sx="101000" rotWithShape="0" algn="r" dir="10800000" dist="38100" sy="101000">
              <a:srgbClr val="000000">
                <a:alpha val="5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308" name="Google Shape;308;p1"/>
          <p:cNvSpPr txBox="1"/>
          <p:nvPr/>
        </p:nvSpPr>
        <p:spPr>
          <a:xfrm>
            <a:off x="318894" y="1360609"/>
            <a:ext cx="8541823"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rgbClr val="262626"/>
                </a:solidFill>
                <a:latin typeface="Times New Roman"/>
                <a:ea typeface="Times New Roman"/>
                <a:cs typeface="Times New Roman"/>
                <a:sym typeface="Times New Roman"/>
              </a:rPr>
              <a:t>PHÁT TRIỂN ỨNG DỤNG</a:t>
            </a:r>
            <a:endParaRPr b="1" i="0" sz="4400" u="none" cap="none" strike="noStrike">
              <a:solidFill>
                <a:srgbClr val="262626"/>
              </a:solidFill>
              <a:latin typeface="Times New Roman"/>
              <a:ea typeface="Times New Roman"/>
              <a:cs typeface="Times New Roman"/>
              <a:sym typeface="Times New Roman"/>
            </a:endParaRPr>
          </a:p>
        </p:txBody>
      </p:sp>
      <p:cxnSp>
        <p:nvCxnSpPr>
          <p:cNvPr id="309" name="Google Shape;309;p1"/>
          <p:cNvCxnSpPr/>
          <p:nvPr/>
        </p:nvCxnSpPr>
        <p:spPr>
          <a:xfrm>
            <a:off x="1775442" y="2900595"/>
            <a:ext cx="5950842" cy="0"/>
          </a:xfrm>
          <a:prstGeom prst="straightConnector1">
            <a:avLst/>
          </a:prstGeom>
          <a:noFill/>
          <a:ln cap="flat" cmpd="sng" w="12700">
            <a:solidFill>
              <a:srgbClr val="F04A4E"/>
            </a:solidFill>
            <a:prstDash val="solid"/>
            <a:miter lim="800000"/>
            <a:headEnd len="sm" w="sm" type="none"/>
            <a:tailEnd len="sm" w="sm" type="none"/>
          </a:ln>
        </p:spPr>
      </p:cxnSp>
      <p:sp>
        <p:nvSpPr>
          <p:cNvPr id="310" name="Google Shape;310;p1"/>
          <p:cNvSpPr txBox="1"/>
          <p:nvPr/>
        </p:nvSpPr>
        <p:spPr>
          <a:xfrm>
            <a:off x="160297" y="3114475"/>
            <a:ext cx="8917284" cy="486993"/>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1" i="0" lang="en-US" sz="2400" u="none" cap="none" strike="noStrike">
                <a:solidFill>
                  <a:srgbClr val="21409A"/>
                </a:solidFill>
                <a:latin typeface="Arial"/>
                <a:ea typeface="Arial"/>
                <a:cs typeface="Arial"/>
                <a:sym typeface="Arial"/>
              </a:rPr>
              <a:t>Đề tài: </a:t>
            </a:r>
            <a:r>
              <a:rPr b="1" i="0" lang="en-US" sz="2400" u="none" cap="none" strike="noStrike">
                <a:solidFill>
                  <a:srgbClr val="3366FF"/>
                </a:solidFill>
                <a:latin typeface="Calibri"/>
                <a:ea typeface="Calibri"/>
                <a:cs typeface="Calibri"/>
                <a:sym typeface="Calibri"/>
              </a:rPr>
              <a:t>Chương trình quản lý bán hàng thời trang nữ (BHTT)</a:t>
            </a:r>
            <a:endParaRPr b="1" i="0" sz="2400" u="none" cap="none" strike="noStrike">
              <a:solidFill>
                <a:srgbClr val="3366FF"/>
              </a:solidFill>
              <a:latin typeface="Arial"/>
              <a:ea typeface="Arial"/>
              <a:cs typeface="Arial"/>
              <a:sym typeface="Arial"/>
            </a:endParaRPr>
          </a:p>
        </p:txBody>
      </p:sp>
      <p:sp>
        <p:nvSpPr>
          <p:cNvPr id="311" name="Google Shape;311;p1"/>
          <p:cNvSpPr txBox="1"/>
          <p:nvPr/>
        </p:nvSpPr>
        <p:spPr>
          <a:xfrm>
            <a:off x="168504" y="5886341"/>
            <a:ext cx="3779005" cy="766428"/>
          </a:xfrm>
          <a:prstGeom prst="rect">
            <a:avLst/>
          </a:prstGeom>
          <a:noFill/>
          <a:ln>
            <a:noFill/>
          </a:ln>
        </p:spPr>
        <p:txBody>
          <a:bodyPr anchorCtr="0" anchor="t" bIns="45700" lIns="91425" spcFirstLastPara="1" rIns="91425" wrap="square" tIns="45700">
            <a:spAutoFit/>
          </a:bodyPr>
          <a:lstStyle/>
          <a:p>
            <a:pPr indent="0" lvl="0" marL="0" marR="0" rtl="0" algn="just">
              <a:lnSpc>
                <a:spcPct val="114000"/>
              </a:lnSpc>
              <a:spcBef>
                <a:spcPts val="0"/>
              </a:spcBef>
              <a:spcAft>
                <a:spcPts val="0"/>
              </a:spcAft>
              <a:buNone/>
            </a:pPr>
            <a:r>
              <a:rPr b="0" i="0" lang="en-US" sz="2000" u="none" cap="none" strike="noStrike">
                <a:solidFill>
                  <a:srgbClr val="21409A"/>
                </a:solidFill>
                <a:latin typeface="Times New Roman"/>
                <a:ea typeface="Times New Roman"/>
                <a:cs typeface="Times New Roman"/>
                <a:sym typeface="Times New Roman"/>
              </a:rPr>
              <a:t>Nhóm: 09</a:t>
            </a:r>
            <a:endParaRPr/>
          </a:p>
          <a:p>
            <a:pPr indent="0" lvl="0" marL="0" marR="0" rtl="0" algn="just">
              <a:lnSpc>
                <a:spcPct val="114000"/>
              </a:lnSpc>
              <a:spcBef>
                <a:spcPts val="0"/>
              </a:spcBef>
              <a:spcAft>
                <a:spcPts val="0"/>
              </a:spcAft>
              <a:buNone/>
            </a:pPr>
            <a:r>
              <a:rPr b="0" i="0" lang="en-US" sz="2000" u="none" cap="none" strike="noStrike">
                <a:solidFill>
                  <a:srgbClr val="21409A"/>
                </a:solidFill>
                <a:latin typeface="Times New Roman"/>
                <a:ea typeface="Times New Roman"/>
                <a:cs typeface="Times New Roman"/>
                <a:sym typeface="Times New Roman"/>
              </a:rPr>
              <a:t>GVHD: Trần Thị Anh Thi</a:t>
            </a:r>
            <a:endParaRPr b="0" i="0" sz="2000" u="none" cap="none" strike="noStrike">
              <a:solidFill>
                <a:srgbClr val="21409A"/>
              </a:solidFill>
              <a:latin typeface="Times New Roman"/>
              <a:ea typeface="Times New Roman"/>
              <a:cs typeface="Times New Roman"/>
              <a:sym typeface="Times New Roman"/>
            </a:endParaRPr>
          </a:p>
        </p:txBody>
      </p:sp>
      <p:pic>
        <p:nvPicPr>
          <p:cNvPr descr="LOGO IUH" id="312" name="Google Shape;312;p1"/>
          <p:cNvPicPr preferRelativeResize="0"/>
          <p:nvPr/>
        </p:nvPicPr>
        <p:blipFill rotWithShape="1">
          <a:blip r:embed="rId3">
            <a:alphaModFix/>
          </a:blip>
          <a:srcRect b="0" l="0" r="0" t="0"/>
          <a:stretch/>
        </p:blipFill>
        <p:spPr>
          <a:xfrm>
            <a:off x="160297" y="44763"/>
            <a:ext cx="1110969" cy="922709"/>
          </a:xfrm>
          <a:prstGeom prst="rect">
            <a:avLst/>
          </a:prstGeom>
          <a:noFill/>
          <a:ln>
            <a:noFill/>
          </a:ln>
        </p:spPr>
      </p:pic>
      <p:sp>
        <p:nvSpPr>
          <p:cNvPr id="313" name="Google Shape;313;p1"/>
          <p:cNvSpPr txBox="1"/>
          <p:nvPr/>
        </p:nvSpPr>
        <p:spPr>
          <a:xfrm>
            <a:off x="1956074" y="133371"/>
            <a:ext cx="5636655" cy="376834"/>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1" i="0" lang="en-US" sz="1400" u="none" cap="none" strike="noStrike">
                <a:solidFill>
                  <a:schemeClr val="dk1"/>
                </a:solidFill>
                <a:latin typeface="Times New Roman"/>
                <a:ea typeface="Times New Roman"/>
                <a:cs typeface="Times New Roman"/>
                <a:sym typeface="Times New Roman"/>
              </a:rPr>
              <a:t>TRƯỜNG ĐẠI HỌC CÔNG NGHIỆP THÀNH PHỐ HỒ CHÍ MINH</a:t>
            </a:r>
            <a:endParaRPr b="0" i="0" sz="1400" u="none" cap="none" strike="noStrike">
              <a:solidFill>
                <a:schemeClr val="dk1"/>
              </a:solidFill>
              <a:latin typeface="Times New Roman"/>
              <a:ea typeface="Times New Roman"/>
              <a:cs typeface="Times New Roman"/>
              <a:sym typeface="Times New Roman"/>
            </a:endParaRPr>
          </a:p>
        </p:txBody>
      </p:sp>
      <p:sp>
        <p:nvSpPr>
          <p:cNvPr id="314" name="Google Shape;314;p1"/>
          <p:cNvSpPr txBox="1"/>
          <p:nvPr/>
        </p:nvSpPr>
        <p:spPr>
          <a:xfrm>
            <a:off x="3947509" y="2467097"/>
            <a:ext cx="233156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rgbClr val="FF6600"/>
                </a:solidFill>
                <a:latin typeface="Times New Roman"/>
                <a:ea typeface="Times New Roman"/>
                <a:cs typeface="Times New Roman"/>
                <a:sym typeface="Times New Roman"/>
              </a:rPr>
              <a:t>BÁO CÁO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500"/>
                                        <p:tgtEl>
                                          <p:spTgt spid="295"/>
                                        </p:tgtEl>
                                        <p:attrNameLst>
                                          <p:attrName>ppt_w</p:attrName>
                                        </p:attrNameLst>
                                      </p:cBhvr>
                                      <p:tavLst>
                                        <p:tav fmla="" tm="0">
                                          <p:val>
                                            <p:strVal val="0"/>
                                          </p:val>
                                        </p:tav>
                                        <p:tav fmla="" tm="100000">
                                          <p:val>
                                            <p:strVal val="#ppt_w"/>
                                          </p:val>
                                        </p:tav>
                                      </p:tavLst>
                                    </p:anim>
                                    <p:anim calcmode="lin" valueType="num">
                                      <p:cBhvr additive="base">
                                        <p:cTn dur="500"/>
                                        <p:tgtEl>
                                          <p:spTgt spid="29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6"/>
                                        </p:tgtEl>
                                        <p:attrNameLst>
                                          <p:attrName>style.visibility</p:attrName>
                                        </p:attrNameLst>
                                      </p:cBhvr>
                                      <p:to>
                                        <p:strVal val="visible"/>
                                      </p:to>
                                    </p:set>
                                    <p:anim calcmode="lin" valueType="num">
                                      <p:cBhvr additive="base">
                                        <p:cTn dur="500"/>
                                        <p:tgtEl>
                                          <p:spTgt spid="296"/>
                                        </p:tgtEl>
                                        <p:attrNameLst>
                                          <p:attrName>ppt_w</p:attrName>
                                        </p:attrNameLst>
                                      </p:cBhvr>
                                      <p:tavLst>
                                        <p:tav fmla="" tm="0">
                                          <p:val>
                                            <p:strVal val="0"/>
                                          </p:val>
                                        </p:tav>
                                        <p:tav fmla="" tm="100000">
                                          <p:val>
                                            <p:strVal val="#ppt_w"/>
                                          </p:val>
                                        </p:tav>
                                      </p:tavLst>
                                    </p:anim>
                                    <p:anim calcmode="lin" valueType="num">
                                      <p:cBhvr additive="base">
                                        <p:cTn dur="500"/>
                                        <p:tgtEl>
                                          <p:spTgt spid="29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7"/>
                                        </p:tgtEl>
                                        <p:attrNameLst>
                                          <p:attrName>style.visibility</p:attrName>
                                        </p:attrNameLst>
                                      </p:cBhvr>
                                      <p:to>
                                        <p:strVal val="visible"/>
                                      </p:to>
                                    </p:set>
                                    <p:anim calcmode="lin" valueType="num">
                                      <p:cBhvr additive="base">
                                        <p:cTn dur="500"/>
                                        <p:tgtEl>
                                          <p:spTgt spid="297"/>
                                        </p:tgtEl>
                                        <p:attrNameLst>
                                          <p:attrName>ppt_w</p:attrName>
                                        </p:attrNameLst>
                                      </p:cBhvr>
                                      <p:tavLst>
                                        <p:tav fmla="" tm="0">
                                          <p:val>
                                            <p:strVal val="0"/>
                                          </p:val>
                                        </p:tav>
                                        <p:tav fmla="" tm="100000">
                                          <p:val>
                                            <p:strVal val="#ppt_w"/>
                                          </p:val>
                                        </p:tav>
                                      </p:tavLst>
                                    </p:anim>
                                    <p:anim calcmode="lin" valueType="num">
                                      <p:cBhvr additive="base">
                                        <p:cTn dur="500"/>
                                        <p:tgtEl>
                                          <p:spTgt spid="29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500"/>
                                        <p:tgtEl>
                                          <p:spTgt spid="298"/>
                                        </p:tgtEl>
                                        <p:attrNameLst>
                                          <p:attrName>ppt_w</p:attrName>
                                        </p:attrNameLst>
                                      </p:cBhvr>
                                      <p:tavLst>
                                        <p:tav fmla="" tm="0">
                                          <p:val>
                                            <p:strVal val="0"/>
                                          </p:val>
                                        </p:tav>
                                        <p:tav fmla="" tm="100000">
                                          <p:val>
                                            <p:strVal val="#ppt_w"/>
                                          </p:val>
                                        </p:tav>
                                      </p:tavLst>
                                    </p:anim>
                                    <p:anim calcmode="lin" valueType="num">
                                      <p:cBhvr additive="base">
                                        <p:cTn dur="500"/>
                                        <p:tgtEl>
                                          <p:spTgt spid="29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500"/>
                                        <p:tgtEl>
                                          <p:spTgt spid="299"/>
                                        </p:tgtEl>
                                        <p:attrNameLst>
                                          <p:attrName>ppt_w</p:attrName>
                                        </p:attrNameLst>
                                      </p:cBhvr>
                                      <p:tavLst>
                                        <p:tav fmla="" tm="0">
                                          <p:val>
                                            <p:strVal val="0"/>
                                          </p:val>
                                        </p:tav>
                                        <p:tav fmla="" tm="100000">
                                          <p:val>
                                            <p:strVal val="#ppt_w"/>
                                          </p:val>
                                        </p:tav>
                                      </p:tavLst>
                                    </p:anim>
                                    <p:anim calcmode="lin" valueType="num">
                                      <p:cBhvr additive="base">
                                        <p:cTn dur="500"/>
                                        <p:tgtEl>
                                          <p:spTgt spid="29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500"/>
                                        <p:tgtEl>
                                          <p:spTgt spid="300"/>
                                        </p:tgtEl>
                                        <p:attrNameLst>
                                          <p:attrName>ppt_w</p:attrName>
                                        </p:attrNameLst>
                                      </p:cBhvr>
                                      <p:tavLst>
                                        <p:tav fmla="" tm="0">
                                          <p:val>
                                            <p:strVal val="0"/>
                                          </p:val>
                                        </p:tav>
                                        <p:tav fmla="" tm="100000">
                                          <p:val>
                                            <p:strVal val="#ppt_w"/>
                                          </p:val>
                                        </p:tav>
                                      </p:tavLst>
                                    </p:anim>
                                    <p:anim calcmode="lin" valueType="num">
                                      <p:cBhvr additive="base">
                                        <p:cTn dur="500"/>
                                        <p:tgtEl>
                                          <p:spTgt spid="30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500"/>
                                        <p:tgtEl>
                                          <p:spTgt spid="301"/>
                                        </p:tgtEl>
                                        <p:attrNameLst>
                                          <p:attrName>ppt_w</p:attrName>
                                        </p:attrNameLst>
                                      </p:cBhvr>
                                      <p:tavLst>
                                        <p:tav fmla="" tm="0">
                                          <p:val>
                                            <p:strVal val="0"/>
                                          </p:val>
                                        </p:tav>
                                        <p:tav fmla="" tm="100000">
                                          <p:val>
                                            <p:strVal val="#ppt_w"/>
                                          </p:val>
                                        </p:tav>
                                      </p:tavLst>
                                    </p:anim>
                                    <p:anim calcmode="lin" valueType="num">
                                      <p:cBhvr additive="base">
                                        <p:cTn dur="500"/>
                                        <p:tgtEl>
                                          <p:spTgt spid="30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500"/>
                                        <p:tgtEl>
                                          <p:spTgt spid="302"/>
                                        </p:tgtEl>
                                        <p:attrNameLst>
                                          <p:attrName>ppt_w</p:attrName>
                                        </p:attrNameLst>
                                      </p:cBhvr>
                                      <p:tavLst>
                                        <p:tav fmla="" tm="0">
                                          <p:val>
                                            <p:strVal val="0"/>
                                          </p:val>
                                        </p:tav>
                                        <p:tav fmla="" tm="100000">
                                          <p:val>
                                            <p:strVal val="#ppt_w"/>
                                          </p:val>
                                        </p:tav>
                                      </p:tavLst>
                                    </p:anim>
                                    <p:anim calcmode="lin" valueType="num">
                                      <p:cBhvr additive="base">
                                        <p:cTn dur="500"/>
                                        <p:tgtEl>
                                          <p:spTgt spid="30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500"/>
                                        <p:tgtEl>
                                          <p:spTgt spid="304"/>
                                        </p:tgtEl>
                                        <p:attrNameLst>
                                          <p:attrName>ppt_w</p:attrName>
                                        </p:attrNameLst>
                                      </p:cBhvr>
                                      <p:tavLst>
                                        <p:tav fmla="" tm="0">
                                          <p:val>
                                            <p:strVal val="0"/>
                                          </p:val>
                                        </p:tav>
                                        <p:tav fmla="" tm="100000">
                                          <p:val>
                                            <p:strVal val="#ppt_w"/>
                                          </p:val>
                                        </p:tav>
                                      </p:tavLst>
                                    </p:anim>
                                    <p:anim calcmode="lin" valueType="num">
                                      <p:cBhvr additive="base">
                                        <p:cTn dur="500"/>
                                        <p:tgtEl>
                                          <p:spTgt spid="30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500"/>
                                        <p:tgtEl>
                                          <p:spTgt spid="305"/>
                                        </p:tgtEl>
                                        <p:attrNameLst>
                                          <p:attrName>ppt_w</p:attrName>
                                        </p:attrNameLst>
                                      </p:cBhvr>
                                      <p:tavLst>
                                        <p:tav fmla="" tm="0">
                                          <p:val>
                                            <p:strVal val="0"/>
                                          </p:val>
                                        </p:tav>
                                        <p:tav fmla="" tm="100000">
                                          <p:val>
                                            <p:strVal val="#ppt_w"/>
                                          </p:val>
                                        </p:tav>
                                      </p:tavLst>
                                    </p:anim>
                                    <p:anim calcmode="lin" valueType="num">
                                      <p:cBhvr additive="base">
                                        <p:cTn dur="500"/>
                                        <p:tgtEl>
                                          <p:spTgt spid="30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500"/>
                                        <p:tgtEl>
                                          <p:spTgt spid="306"/>
                                        </p:tgtEl>
                                        <p:attrNameLst>
                                          <p:attrName>ppt_w</p:attrName>
                                        </p:attrNameLst>
                                      </p:cBhvr>
                                      <p:tavLst>
                                        <p:tav fmla="" tm="0">
                                          <p:val>
                                            <p:strVal val="0"/>
                                          </p:val>
                                        </p:tav>
                                        <p:tav fmla="" tm="100000">
                                          <p:val>
                                            <p:strVal val="#ppt_w"/>
                                          </p:val>
                                        </p:tav>
                                      </p:tavLst>
                                    </p:anim>
                                    <p:anim calcmode="lin" valueType="num">
                                      <p:cBhvr additive="base">
                                        <p:cTn dur="500"/>
                                        <p:tgtEl>
                                          <p:spTgt spid="30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500"/>
                                        <p:tgtEl>
                                          <p:spTgt spid="307"/>
                                        </p:tgtEl>
                                        <p:attrNameLst>
                                          <p:attrName>ppt_w</p:attrName>
                                        </p:attrNameLst>
                                      </p:cBhvr>
                                      <p:tavLst>
                                        <p:tav fmla="" tm="0">
                                          <p:val>
                                            <p:strVal val="0"/>
                                          </p:val>
                                        </p:tav>
                                        <p:tav fmla="" tm="100000">
                                          <p:val>
                                            <p:strVal val="#ppt_w"/>
                                          </p:val>
                                        </p:tav>
                                      </p:tavLst>
                                    </p:anim>
                                    <p:anim calcmode="lin" valueType="num">
                                      <p:cBhvr additive="base">
                                        <p:cTn dur="500"/>
                                        <p:tgtEl>
                                          <p:spTgt spid="307"/>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par>
                                <p:cTn fill="hold" nodeType="withEffect" presetClass="entr" presetID="2" presetSubtype="4">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500"/>
                                        <p:tgtEl>
                                          <p:spTgt spid="2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08">
                                            <p:txEl>
                                              <p:pRg end="0" st="0"/>
                                            </p:txEl>
                                          </p:spTgt>
                                        </p:tgtEl>
                                        <p:attrNameLst>
                                          <p:attrName>style.visibility</p:attrName>
                                        </p:attrNameLst>
                                      </p:cBhvr>
                                      <p:to>
                                        <p:strVal val="visible"/>
                                      </p:to>
                                    </p:set>
                                    <p:animEffect filter="fade" transition="in">
                                      <p:cBhvr>
                                        <p:cTn dur="500"/>
                                        <p:tgtEl>
                                          <p:spTgt spid="308">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par>
                                <p:cTn fill="hold" nodeType="withEffect" presetClass="entr" presetID="10" presetSubtype="0">
                                  <p:stCondLst>
                                    <p:cond delay="50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par>
                                <p:cTn fill="hold" nodeType="withEffect" presetClass="entr" presetID="10" presetSubtype="0">
                                  <p:stCondLst>
                                    <p:cond delay="50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0"/>
          <p:cNvSpPr txBox="1"/>
          <p:nvPr/>
        </p:nvSpPr>
        <p:spPr>
          <a:xfrm>
            <a:off x="677229" y="97740"/>
            <a:ext cx="314451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6600"/>
                </a:solidFill>
                <a:latin typeface="Arial"/>
                <a:ea typeface="Arial"/>
                <a:cs typeface="Arial"/>
                <a:sym typeface="Arial"/>
              </a:rPr>
              <a:t>1.1.1 Đặc tả usecase</a:t>
            </a:r>
            <a:endParaRPr sz="2800">
              <a:solidFill>
                <a:srgbClr val="FF6600"/>
              </a:solidFill>
              <a:latin typeface="Arial"/>
              <a:ea typeface="Arial"/>
              <a:cs typeface="Arial"/>
              <a:sym typeface="Arial"/>
            </a:endParaRPr>
          </a:p>
        </p:txBody>
      </p:sp>
      <p:sp>
        <p:nvSpPr>
          <p:cNvPr id="450" name="Google Shape;450;p10"/>
          <p:cNvSpPr/>
          <p:nvPr/>
        </p:nvSpPr>
        <p:spPr>
          <a:xfrm>
            <a:off x="230966"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1" name="Google Shape;451;p10"/>
          <p:cNvSpPr txBox="1"/>
          <p:nvPr/>
        </p:nvSpPr>
        <p:spPr>
          <a:xfrm>
            <a:off x="3914046" y="-93405"/>
            <a:ext cx="497020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F0000"/>
                </a:solidFill>
                <a:latin typeface="Calibri"/>
                <a:ea typeface="Calibri"/>
                <a:cs typeface="Calibri"/>
                <a:sym typeface="Calibri"/>
              </a:rPr>
              <a:t>USECASE TẠO ĐƠN HÀNG MỚI </a:t>
            </a:r>
            <a:endParaRPr/>
          </a:p>
        </p:txBody>
      </p:sp>
      <p:pic>
        <p:nvPicPr>
          <p:cNvPr id="452" name="Google Shape;452;p10"/>
          <p:cNvPicPr preferRelativeResize="0"/>
          <p:nvPr/>
        </p:nvPicPr>
        <p:blipFill rotWithShape="1">
          <a:blip r:embed="rId3">
            <a:alphaModFix/>
          </a:blip>
          <a:srcRect b="0" l="0" r="0" t="0"/>
          <a:stretch/>
        </p:blipFill>
        <p:spPr>
          <a:xfrm>
            <a:off x="230966" y="620960"/>
            <a:ext cx="5470517" cy="6428185"/>
          </a:xfrm>
          <a:prstGeom prst="rect">
            <a:avLst/>
          </a:prstGeom>
          <a:noFill/>
          <a:ln>
            <a:noFill/>
          </a:ln>
        </p:spPr>
      </p:pic>
      <p:pic>
        <p:nvPicPr>
          <p:cNvPr id="453" name="Google Shape;453;p10"/>
          <p:cNvPicPr preferRelativeResize="0"/>
          <p:nvPr/>
        </p:nvPicPr>
        <p:blipFill rotWithShape="1">
          <a:blip r:embed="rId4">
            <a:alphaModFix/>
          </a:blip>
          <a:srcRect b="0" l="0" r="0" t="0"/>
          <a:stretch/>
        </p:blipFill>
        <p:spPr>
          <a:xfrm>
            <a:off x="6490519" y="1218312"/>
            <a:ext cx="5418771" cy="4913563"/>
          </a:xfrm>
          <a:prstGeom prst="rect">
            <a:avLst/>
          </a:prstGeom>
          <a:noFill/>
          <a:ln>
            <a:noFill/>
          </a:ln>
        </p:spPr>
      </p:pic>
      <p:sp>
        <p:nvSpPr>
          <p:cNvPr id="454" name="Google Shape;454;p10"/>
          <p:cNvSpPr/>
          <p:nvPr/>
        </p:nvSpPr>
        <p:spPr>
          <a:xfrm>
            <a:off x="5701482" y="3082412"/>
            <a:ext cx="789037" cy="346587"/>
          </a:xfrm>
          <a:prstGeom prst="notchedRightArrow">
            <a:avLst>
              <a:gd fmla="val 50000" name="adj1"/>
              <a:gd fmla="val 50000" name="adj2"/>
            </a:avLst>
          </a:prstGeom>
          <a:solidFill>
            <a:srgbClr val="92D050"/>
          </a:solidFill>
          <a:ln cap="flat" cmpd="sng" w="12700">
            <a:solidFill>
              <a:srgbClr val="00CC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50"/>
                                        </p:tgtEl>
                                        <p:attrNameLst>
                                          <p:attrName>style.visibility</p:attrName>
                                        </p:attrNameLst>
                                      </p:cBhvr>
                                      <p:to>
                                        <p:strVal val="visible"/>
                                      </p:to>
                                    </p:set>
                                    <p:anim calcmode="lin" valueType="num">
                                      <p:cBhvr additive="base">
                                        <p:cTn dur="500"/>
                                        <p:tgtEl>
                                          <p:spTgt spid="45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1"/>
          <p:cNvSpPr txBox="1"/>
          <p:nvPr/>
        </p:nvSpPr>
        <p:spPr>
          <a:xfrm>
            <a:off x="110552" y="2189425"/>
            <a:ext cx="1802700" cy="1569900"/>
          </a:xfrm>
          <a:prstGeom prst="rect">
            <a:avLst/>
          </a:prstGeom>
          <a:noFill/>
          <a:ln cap="flat" cmpd="sng" w="9525">
            <a:solidFill>
              <a:srgbClr val="00FF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FF6600"/>
                </a:solidFill>
                <a:latin typeface="Arial"/>
                <a:ea typeface="Arial"/>
                <a:cs typeface="Arial"/>
                <a:sym typeface="Arial"/>
              </a:rPr>
              <a:t>1.1.2 </a:t>
            </a:r>
            <a:br>
              <a:rPr lang="en-US" sz="3200">
                <a:solidFill>
                  <a:srgbClr val="FF6600"/>
                </a:solidFill>
                <a:latin typeface="Arial"/>
                <a:ea typeface="Arial"/>
                <a:cs typeface="Arial"/>
                <a:sym typeface="Arial"/>
              </a:rPr>
            </a:br>
            <a:r>
              <a:rPr lang="en-US" sz="3200">
                <a:solidFill>
                  <a:srgbClr val="FF6600"/>
                </a:solidFill>
                <a:latin typeface="Arial"/>
                <a:ea typeface="Arial"/>
                <a:cs typeface="Arial"/>
                <a:sym typeface="Arial"/>
              </a:rPr>
              <a:t>Sơ đồ </a:t>
            </a:r>
            <a:br>
              <a:rPr lang="en-US" sz="3200">
                <a:solidFill>
                  <a:srgbClr val="FF6600"/>
                </a:solidFill>
                <a:latin typeface="Arial"/>
                <a:ea typeface="Arial"/>
                <a:cs typeface="Arial"/>
                <a:sym typeface="Arial"/>
              </a:rPr>
            </a:br>
            <a:r>
              <a:rPr lang="en-US" sz="3200">
                <a:solidFill>
                  <a:srgbClr val="FF6600"/>
                </a:solidFill>
                <a:latin typeface="Arial"/>
                <a:ea typeface="Arial"/>
                <a:cs typeface="Arial"/>
                <a:sym typeface="Arial"/>
              </a:rPr>
              <a:t>activity</a:t>
            </a:r>
            <a:endParaRPr sz="3200">
              <a:solidFill>
                <a:srgbClr val="FF6600"/>
              </a:solidFill>
              <a:latin typeface="Arial"/>
              <a:ea typeface="Arial"/>
              <a:cs typeface="Arial"/>
              <a:sym typeface="Arial"/>
            </a:endParaRPr>
          </a:p>
        </p:txBody>
      </p:sp>
      <p:sp>
        <p:nvSpPr>
          <p:cNvPr id="460" name="Google Shape;460;p11"/>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1" name="Google Shape;461;p11"/>
          <p:cNvPicPr preferRelativeResize="0"/>
          <p:nvPr/>
        </p:nvPicPr>
        <p:blipFill rotWithShape="1">
          <a:blip r:embed="rId3">
            <a:alphaModFix/>
          </a:blip>
          <a:srcRect b="0" l="0" r="0" t="0"/>
          <a:stretch/>
        </p:blipFill>
        <p:spPr>
          <a:xfrm>
            <a:off x="98375" y="6359093"/>
            <a:ext cx="1383292" cy="508511"/>
          </a:xfrm>
          <a:prstGeom prst="rect">
            <a:avLst/>
          </a:prstGeom>
          <a:noFill/>
          <a:ln>
            <a:noFill/>
          </a:ln>
        </p:spPr>
      </p:pic>
      <p:pic>
        <p:nvPicPr>
          <p:cNvPr id="462" name="Google Shape;462;p11"/>
          <p:cNvPicPr preferRelativeResize="0"/>
          <p:nvPr/>
        </p:nvPicPr>
        <p:blipFill rotWithShape="1">
          <a:blip r:embed="rId4">
            <a:alphaModFix/>
          </a:blip>
          <a:srcRect b="0" l="220" r="220" t="0"/>
          <a:stretch/>
        </p:blipFill>
        <p:spPr>
          <a:xfrm>
            <a:off x="367774" y="5614734"/>
            <a:ext cx="844493" cy="859632"/>
          </a:xfrm>
          <a:prstGeom prst="rect">
            <a:avLst/>
          </a:prstGeom>
          <a:solidFill>
            <a:schemeClr val="lt1"/>
          </a:solidFill>
          <a:ln>
            <a:noFill/>
          </a:ln>
        </p:spPr>
      </p:pic>
      <p:pic>
        <p:nvPicPr>
          <p:cNvPr id="463" name="Google Shape;463;p11"/>
          <p:cNvPicPr preferRelativeResize="0"/>
          <p:nvPr/>
        </p:nvPicPr>
        <p:blipFill rotWithShape="1">
          <a:blip r:embed="rId5">
            <a:alphaModFix/>
          </a:blip>
          <a:srcRect b="0" l="0" r="0" t="0"/>
          <a:stretch/>
        </p:blipFill>
        <p:spPr>
          <a:xfrm>
            <a:off x="3023419" y="-1"/>
            <a:ext cx="6267454" cy="7064477"/>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500"/>
                                        <p:tgtEl>
                                          <p:spTgt spid="46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par>
                                <p:cTn fill="hold" nodeType="withEffect" presetClass="entr" presetID="10" presetSubtype="0">
                                  <p:stCondLst>
                                    <p:cond delay="50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2"/>
          <p:cNvSpPr txBox="1"/>
          <p:nvPr/>
        </p:nvSpPr>
        <p:spPr>
          <a:xfrm>
            <a:off x="445165" y="88666"/>
            <a:ext cx="17553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accent2"/>
                </a:solidFill>
                <a:latin typeface="Times New Roman"/>
                <a:ea typeface="Times New Roman"/>
                <a:cs typeface="Times New Roman"/>
                <a:sym typeface="Times New Roman"/>
              </a:rPr>
              <a:t>1.1.3 Sơ </a:t>
            </a:r>
            <a:br>
              <a:rPr lang="en-US" sz="2800">
                <a:solidFill>
                  <a:schemeClr val="accent2"/>
                </a:solidFill>
                <a:latin typeface="Times New Roman"/>
                <a:ea typeface="Times New Roman"/>
                <a:cs typeface="Times New Roman"/>
                <a:sym typeface="Times New Roman"/>
              </a:rPr>
            </a:br>
            <a:r>
              <a:rPr lang="en-US" sz="2800">
                <a:solidFill>
                  <a:schemeClr val="accent2"/>
                </a:solidFill>
                <a:latin typeface="Times New Roman"/>
                <a:ea typeface="Times New Roman"/>
                <a:cs typeface="Times New Roman"/>
                <a:sym typeface="Times New Roman"/>
              </a:rPr>
              <a:t>đồ</a:t>
            </a:r>
            <a:br>
              <a:rPr lang="en-US" sz="2800">
                <a:solidFill>
                  <a:schemeClr val="accent2"/>
                </a:solidFill>
                <a:latin typeface="Times New Roman"/>
                <a:ea typeface="Times New Roman"/>
                <a:cs typeface="Times New Roman"/>
                <a:sym typeface="Times New Roman"/>
              </a:rPr>
            </a:br>
            <a:r>
              <a:rPr lang="en-US" sz="2800">
                <a:solidFill>
                  <a:schemeClr val="accent2"/>
                </a:solidFill>
                <a:latin typeface="Times New Roman"/>
                <a:ea typeface="Times New Roman"/>
                <a:cs typeface="Times New Roman"/>
                <a:sym typeface="Times New Roman"/>
              </a:rPr>
              <a:t>sequence </a:t>
            </a:r>
            <a:endParaRPr sz="2800">
              <a:solidFill>
                <a:schemeClr val="accent2"/>
              </a:solidFill>
              <a:latin typeface="Times New Roman"/>
              <a:ea typeface="Times New Roman"/>
              <a:cs typeface="Times New Roman"/>
              <a:sym typeface="Times New Roman"/>
            </a:endParaRPr>
          </a:p>
        </p:txBody>
      </p:sp>
      <p:sp>
        <p:nvSpPr>
          <p:cNvPr id="469" name="Google Shape;469;p12"/>
          <p:cNvSpPr/>
          <p:nvPr/>
        </p:nvSpPr>
        <p:spPr>
          <a:xfrm>
            <a:off x="289285"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0" name="Google Shape;470;p12"/>
          <p:cNvPicPr preferRelativeResize="0"/>
          <p:nvPr/>
        </p:nvPicPr>
        <p:blipFill rotWithShape="1">
          <a:blip r:embed="rId3">
            <a:alphaModFix/>
          </a:blip>
          <a:srcRect b="0" l="0" r="0" t="0"/>
          <a:stretch/>
        </p:blipFill>
        <p:spPr>
          <a:xfrm>
            <a:off x="98375" y="6359093"/>
            <a:ext cx="1383292" cy="508511"/>
          </a:xfrm>
          <a:prstGeom prst="rect">
            <a:avLst/>
          </a:prstGeom>
          <a:noFill/>
          <a:ln>
            <a:noFill/>
          </a:ln>
        </p:spPr>
      </p:pic>
      <p:pic>
        <p:nvPicPr>
          <p:cNvPr id="471" name="Google Shape;471;p12"/>
          <p:cNvPicPr preferRelativeResize="0"/>
          <p:nvPr/>
        </p:nvPicPr>
        <p:blipFill rotWithShape="1">
          <a:blip r:embed="rId4">
            <a:alphaModFix/>
          </a:blip>
          <a:srcRect b="0" l="220" r="220" t="0"/>
          <a:stretch/>
        </p:blipFill>
        <p:spPr>
          <a:xfrm>
            <a:off x="367774" y="5614734"/>
            <a:ext cx="844493" cy="859632"/>
          </a:xfrm>
          <a:prstGeom prst="rect">
            <a:avLst/>
          </a:prstGeom>
          <a:solidFill>
            <a:schemeClr val="lt1"/>
          </a:solidFill>
          <a:ln>
            <a:noFill/>
          </a:ln>
        </p:spPr>
      </p:pic>
      <p:pic>
        <p:nvPicPr>
          <p:cNvPr id="472" name="Google Shape;472;p12"/>
          <p:cNvPicPr preferRelativeResize="0"/>
          <p:nvPr/>
        </p:nvPicPr>
        <p:blipFill rotWithShape="1">
          <a:blip r:embed="rId5">
            <a:alphaModFix/>
          </a:blip>
          <a:srcRect b="0" l="0" r="0" t="0"/>
          <a:stretch/>
        </p:blipFill>
        <p:spPr>
          <a:xfrm>
            <a:off x="1946787" y="88666"/>
            <a:ext cx="9410238" cy="6959479"/>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69"/>
                                        </p:tgtEl>
                                        <p:attrNameLst>
                                          <p:attrName>style.visibility</p:attrName>
                                        </p:attrNameLst>
                                      </p:cBhvr>
                                      <p:to>
                                        <p:strVal val="visible"/>
                                      </p:to>
                                    </p:set>
                                    <p:anim calcmode="lin" valueType="num">
                                      <p:cBhvr additive="base">
                                        <p:cTn dur="500"/>
                                        <p:tgtEl>
                                          <p:spTgt spid="46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par>
                                <p:cTn fill="hold" nodeType="withEffect" presetClass="entr" presetID="10" presetSubtype="0">
                                  <p:stCondLst>
                                    <p:cond delay="50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13"/>
          <p:cNvSpPr txBox="1"/>
          <p:nvPr/>
        </p:nvSpPr>
        <p:spPr>
          <a:xfrm>
            <a:off x="790021" y="316700"/>
            <a:ext cx="356501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FF6600"/>
                </a:solidFill>
                <a:latin typeface="Arial"/>
                <a:ea typeface="Arial"/>
                <a:cs typeface="Arial"/>
                <a:sym typeface="Arial"/>
              </a:rPr>
              <a:t>1.2.1 Đặc tả usecase</a:t>
            </a:r>
            <a:endParaRPr sz="3200">
              <a:solidFill>
                <a:srgbClr val="FF6600"/>
              </a:solidFill>
              <a:latin typeface="Arial"/>
              <a:ea typeface="Arial"/>
              <a:cs typeface="Arial"/>
              <a:sym typeface="Arial"/>
            </a:endParaRPr>
          </a:p>
        </p:txBody>
      </p:sp>
      <p:sp>
        <p:nvSpPr>
          <p:cNvPr id="478" name="Google Shape;478;p13"/>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9" name="Google Shape;479;p13"/>
          <p:cNvPicPr preferRelativeResize="0"/>
          <p:nvPr/>
        </p:nvPicPr>
        <p:blipFill rotWithShape="1">
          <a:blip r:embed="rId3">
            <a:alphaModFix/>
          </a:blip>
          <a:srcRect b="0" l="0" r="0" t="0"/>
          <a:stretch/>
        </p:blipFill>
        <p:spPr>
          <a:xfrm>
            <a:off x="-11756" y="6448523"/>
            <a:ext cx="1113893" cy="409477"/>
          </a:xfrm>
          <a:prstGeom prst="rect">
            <a:avLst/>
          </a:prstGeom>
          <a:noFill/>
          <a:ln>
            <a:noFill/>
          </a:ln>
        </p:spPr>
      </p:pic>
      <p:pic>
        <p:nvPicPr>
          <p:cNvPr id="480" name="Google Shape;480;p13"/>
          <p:cNvPicPr preferRelativeResize="0"/>
          <p:nvPr/>
        </p:nvPicPr>
        <p:blipFill rotWithShape="1">
          <a:blip r:embed="rId4">
            <a:alphaModFix/>
          </a:blip>
          <a:srcRect b="0" l="220" r="220" t="0"/>
          <a:stretch/>
        </p:blipFill>
        <p:spPr>
          <a:xfrm>
            <a:off x="95104" y="5913366"/>
            <a:ext cx="616875" cy="627934"/>
          </a:xfrm>
          <a:prstGeom prst="rect">
            <a:avLst/>
          </a:prstGeom>
          <a:solidFill>
            <a:schemeClr val="lt1"/>
          </a:solidFill>
          <a:ln>
            <a:noFill/>
          </a:ln>
        </p:spPr>
      </p:pic>
      <p:sp>
        <p:nvSpPr>
          <p:cNvPr id="481" name="Google Shape;481;p13"/>
          <p:cNvSpPr txBox="1"/>
          <p:nvPr/>
        </p:nvSpPr>
        <p:spPr>
          <a:xfrm>
            <a:off x="4011561" y="57918"/>
            <a:ext cx="497020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F0000"/>
                </a:solidFill>
                <a:latin typeface="Calibri"/>
                <a:ea typeface="Calibri"/>
                <a:cs typeface="Calibri"/>
                <a:sym typeface="Calibri"/>
              </a:rPr>
              <a:t>USECASE TẠO ĐƠN HOÀN</a:t>
            </a:r>
            <a:endParaRPr/>
          </a:p>
        </p:txBody>
      </p:sp>
      <p:pic>
        <p:nvPicPr>
          <p:cNvPr id="482" name="Google Shape;482;p13"/>
          <p:cNvPicPr preferRelativeResize="0"/>
          <p:nvPr/>
        </p:nvPicPr>
        <p:blipFill rotWithShape="1">
          <a:blip r:embed="rId5">
            <a:alphaModFix/>
          </a:blip>
          <a:srcRect b="0" l="0" r="0" t="0"/>
          <a:stretch/>
        </p:blipFill>
        <p:spPr>
          <a:xfrm>
            <a:off x="790021" y="859632"/>
            <a:ext cx="4704952" cy="5839072"/>
          </a:xfrm>
          <a:prstGeom prst="rect">
            <a:avLst/>
          </a:prstGeom>
          <a:noFill/>
          <a:ln>
            <a:noFill/>
          </a:ln>
        </p:spPr>
      </p:pic>
      <p:pic>
        <p:nvPicPr>
          <p:cNvPr id="483" name="Google Shape;483;p13"/>
          <p:cNvPicPr preferRelativeResize="0"/>
          <p:nvPr/>
        </p:nvPicPr>
        <p:blipFill rotWithShape="1">
          <a:blip r:embed="rId6">
            <a:alphaModFix/>
          </a:blip>
          <a:srcRect b="0" l="0" r="0" t="0"/>
          <a:stretch/>
        </p:blipFill>
        <p:spPr>
          <a:xfrm>
            <a:off x="6697028" y="1322793"/>
            <a:ext cx="5456472" cy="3529426"/>
          </a:xfrm>
          <a:prstGeom prst="rect">
            <a:avLst/>
          </a:prstGeom>
          <a:noFill/>
          <a:ln>
            <a:noFill/>
          </a:ln>
        </p:spPr>
      </p:pic>
      <p:sp>
        <p:nvSpPr>
          <p:cNvPr id="484" name="Google Shape;484;p13"/>
          <p:cNvSpPr/>
          <p:nvPr/>
        </p:nvSpPr>
        <p:spPr>
          <a:xfrm>
            <a:off x="5494974" y="2967334"/>
            <a:ext cx="1202054" cy="461665"/>
          </a:xfrm>
          <a:prstGeom prst="notchedRightArrow">
            <a:avLst>
              <a:gd fmla="val 50000" name="adj1"/>
              <a:gd fmla="val 50000" name="adj2"/>
            </a:avLst>
          </a:prstGeom>
          <a:solidFill>
            <a:srgbClr val="92D050"/>
          </a:solidFill>
          <a:ln cap="flat" cmpd="sng" w="12700">
            <a:solidFill>
              <a:srgbClr val="00CC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78"/>
                                        </p:tgtEl>
                                        <p:attrNameLst>
                                          <p:attrName>style.visibility</p:attrName>
                                        </p:attrNameLst>
                                      </p:cBhvr>
                                      <p:to>
                                        <p:strVal val="visible"/>
                                      </p:to>
                                    </p:set>
                                    <p:anim calcmode="lin" valueType="num">
                                      <p:cBhvr additive="base">
                                        <p:cTn dur="500"/>
                                        <p:tgtEl>
                                          <p:spTgt spid="47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par>
                                <p:cTn fill="hold" nodeType="withEffect" presetClass="entr" presetID="10" presetSubtype="0">
                                  <p:stCondLst>
                                    <p:cond delay="50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4"/>
          <p:cNvSpPr txBox="1"/>
          <p:nvPr/>
        </p:nvSpPr>
        <p:spPr>
          <a:xfrm>
            <a:off x="324970" y="369062"/>
            <a:ext cx="2073003" cy="1077218"/>
          </a:xfrm>
          <a:prstGeom prst="rect">
            <a:avLst/>
          </a:prstGeom>
          <a:noFill/>
          <a:ln cap="flat" cmpd="sng" w="9525">
            <a:solidFill>
              <a:srgbClr val="00FF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FF6600"/>
                </a:solidFill>
                <a:latin typeface="Arial"/>
                <a:ea typeface="Arial"/>
                <a:cs typeface="Arial"/>
                <a:sym typeface="Arial"/>
              </a:rPr>
              <a:t>1.2.2 Sơ đồ</a:t>
            </a:r>
            <a:br>
              <a:rPr lang="en-US" sz="3200">
                <a:solidFill>
                  <a:srgbClr val="FF6600"/>
                </a:solidFill>
                <a:latin typeface="Arial"/>
                <a:ea typeface="Arial"/>
                <a:cs typeface="Arial"/>
                <a:sym typeface="Arial"/>
              </a:rPr>
            </a:br>
            <a:r>
              <a:rPr lang="en-US" sz="3200">
                <a:solidFill>
                  <a:srgbClr val="FF6600"/>
                </a:solidFill>
                <a:latin typeface="Arial"/>
                <a:ea typeface="Arial"/>
                <a:cs typeface="Arial"/>
                <a:sym typeface="Arial"/>
              </a:rPr>
              <a:t> activity</a:t>
            </a:r>
            <a:endParaRPr sz="3200">
              <a:solidFill>
                <a:srgbClr val="FF6600"/>
              </a:solidFill>
              <a:latin typeface="Arial"/>
              <a:ea typeface="Arial"/>
              <a:cs typeface="Arial"/>
              <a:sym typeface="Arial"/>
            </a:endParaRPr>
          </a:p>
        </p:txBody>
      </p:sp>
      <p:sp>
        <p:nvSpPr>
          <p:cNvPr id="490" name="Google Shape;490;p14"/>
          <p:cNvSpPr/>
          <p:nvPr/>
        </p:nvSpPr>
        <p:spPr>
          <a:xfrm>
            <a:off x="272369"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91" name="Google Shape;491;p14"/>
          <p:cNvPicPr preferRelativeResize="0"/>
          <p:nvPr/>
        </p:nvPicPr>
        <p:blipFill rotWithShape="1">
          <a:blip r:embed="rId3">
            <a:alphaModFix/>
          </a:blip>
          <a:srcRect b="0" l="0" r="0" t="0"/>
          <a:stretch/>
        </p:blipFill>
        <p:spPr>
          <a:xfrm>
            <a:off x="98375" y="6359093"/>
            <a:ext cx="1383292" cy="508511"/>
          </a:xfrm>
          <a:prstGeom prst="rect">
            <a:avLst/>
          </a:prstGeom>
          <a:noFill/>
          <a:ln>
            <a:noFill/>
          </a:ln>
        </p:spPr>
      </p:pic>
      <p:pic>
        <p:nvPicPr>
          <p:cNvPr id="492" name="Google Shape;492;p14"/>
          <p:cNvPicPr preferRelativeResize="0"/>
          <p:nvPr/>
        </p:nvPicPr>
        <p:blipFill rotWithShape="1">
          <a:blip r:embed="rId4">
            <a:alphaModFix/>
          </a:blip>
          <a:srcRect b="0" l="220" r="220" t="0"/>
          <a:stretch/>
        </p:blipFill>
        <p:spPr>
          <a:xfrm>
            <a:off x="367774" y="5614734"/>
            <a:ext cx="844493" cy="859632"/>
          </a:xfrm>
          <a:prstGeom prst="rect">
            <a:avLst/>
          </a:prstGeom>
          <a:solidFill>
            <a:schemeClr val="lt1"/>
          </a:solidFill>
          <a:ln>
            <a:noFill/>
          </a:ln>
        </p:spPr>
      </p:pic>
      <p:pic>
        <p:nvPicPr>
          <p:cNvPr id="493" name="Google Shape;493;p14"/>
          <p:cNvPicPr preferRelativeResize="0"/>
          <p:nvPr/>
        </p:nvPicPr>
        <p:blipFill rotWithShape="1">
          <a:blip r:embed="rId5">
            <a:alphaModFix/>
          </a:blip>
          <a:srcRect b="0" l="0" r="0" t="0"/>
          <a:stretch/>
        </p:blipFill>
        <p:spPr>
          <a:xfrm>
            <a:off x="2751495" y="84496"/>
            <a:ext cx="6952943" cy="6689008"/>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90"/>
                                        </p:tgtEl>
                                        <p:attrNameLst>
                                          <p:attrName>style.visibility</p:attrName>
                                        </p:attrNameLst>
                                      </p:cBhvr>
                                      <p:to>
                                        <p:strVal val="visible"/>
                                      </p:to>
                                    </p:set>
                                    <p:anim calcmode="lin" valueType="num">
                                      <p:cBhvr additive="base">
                                        <p:cTn dur="500"/>
                                        <p:tgtEl>
                                          <p:spTgt spid="49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489"/>
                                        </p:tgtEl>
                                        <p:attrNameLst>
                                          <p:attrName>style.visibility</p:attrName>
                                        </p:attrNameLst>
                                      </p:cBhvr>
                                      <p:to>
                                        <p:strVal val="visible"/>
                                      </p:to>
                                    </p:set>
                                    <p:animEffect filter="fade" transition="in">
                                      <p:cBhvr>
                                        <p:cTn dur="500"/>
                                        <p:tgtEl>
                                          <p:spTgt spid="489"/>
                                        </p:tgtEl>
                                      </p:cBhvr>
                                    </p:animEffect>
                                  </p:childTnLst>
                                </p:cTn>
                              </p:par>
                              <p:par>
                                <p:cTn fill="hold" nodeType="withEffect" presetClass="entr" presetID="10" presetSubtype="0">
                                  <p:stCondLst>
                                    <p:cond delay="50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15"/>
          <p:cNvSpPr txBox="1"/>
          <p:nvPr/>
        </p:nvSpPr>
        <p:spPr>
          <a:xfrm>
            <a:off x="631074" y="-97325"/>
            <a:ext cx="5198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accent2"/>
                </a:solidFill>
                <a:latin typeface="Arial"/>
                <a:ea typeface="Arial"/>
                <a:cs typeface="Arial"/>
                <a:sym typeface="Arial"/>
              </a:rPr>
              <a:t>1.2.3 Sơ đồ sequence</a:t>
            </a:r>
            <a:r>
              <a:rPr lang="en-US" sz="3200">
                <a:solidFill>
                  <a:schemeClr val="dk1"/>
                </a:solidFill>
                <a:latin typeface="Arial"/>
                <a:ea typeface="Arial"/>
                <a:cs typeface="Arial"/>
                <a:sym typeface="Arial"/>
              </a:rPr>
              <a:t> </a:t>
            </a:r>
            <a:endParaRPr sz="3200">
              <a:solidFill>
                <a:schemeClr val="dk1"/>
              </a:solidFill>
              <a:latin typeface="Arial"/>
              <a:ea typeface="Arial"/>
              <a:cs typeface="Arial"/>
              <a:sym typeface="Arial"/>
            </a:endParaRPr>
          </a:p>
        </p:txBody>
      </p:sp>
      <p:sp>
        <p:nvSpPr>
          <p:cNvPr id="499" name="Google Shape;499;p15"/>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00" name="Google Shape;500;p15"/>
          <p:cNvPicPr preferRelativeResize="0"/>
          <p:nvPr/>
        </p:nvPicPr>
        <p:blipFill rotWithShape="1">
          <a:blip r:embed="rId3">
            <a:alphaModFix/>
          </a:blip>
          <a:srcRect b="0" l="0" r="0" t="0"/>
          <a:stretch/>
        </p:blipFill>
        <p:spPr>
          <a:xfrm>
            <a:off x="98375" y="6359093"/>
            <a:ext cx="1383292" cy="508511"/>
          </a:xfrm>
          <a:prstGeom prst="rect">
            <a:avLst/>
          </a:prstGeom>
          <a:noFill/>
          <a:ln>
            <a:noFill/>
          </a:ln>
        </p:spPr>
      </p:pic>
      <p:pic>
        <p:nvPicPr>
          <p:cNvPr id="501" name="Google Shape;501;p15"/>
          <p:cNvPicPr preferRelativeResize="0"/>
          <p:nvPr/>
        </p:nvPicPr>
        <p:blipFill rotWithShape="1">
          <a:blip r:embed="rId4">
            <a:alphaModFix/>
          </a:blip>
          <a:srcRect b="0" l="220" r="220" t="0"/>
          <a:stretch/>
        </p:blipFill>
        <p:spPr>
          <a:xfrm>
            <a:off x="367774" y="5614734"/>
            <a:ext cx="844493" cy="859632"/>
          </a:xfrm>
          <a:prstGeom prst="rect">
            <a:avLst/>
          </a:prstGeom>
          <a:solidFill>
            <a:schemeClr val="lt1"/>
          </a:solidFill>
          <a:ln>
            <a:noFill/>
          </a:ln>
        </p:spPr>
      </p:pic>
      <p:pic>
        <p:nvPicPr>
          <p:cNvPr id="502" name="Google Shape;502;p15"/>
          <p:cNvPicPr preferRelativeResize="0"/>
          <p:nvPr/>
        </p:nvPicPr>
        <p:blipFill rotWithShape="1">
          <a:blip r:embed="rId5">
            <a:alphaModFix/>
          </a:blip>
          <a:srcRect b="0" l="0" r="0" t="0"/>
          <a:stretch/>
        </p:blipFill>
        <p:spPr>
          <a:xfrm>
            <a:off x="1079414" y="377991"/>
            <a:ext cx="10527659" cy="6833969"/>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99"/>
                                        </p:tgtEl>
                                        <p:attrNameLst>
                                          <p:attrName>style.visibility</p:attrName>
                                        </p:attrNameLst>
                                      </p:cBhvr>
                                      <p:to>
                                        <p:strVal val="visible"/>
                                      </p:to>
                                    </p:set>
                                    <p:anim calcmode="lin" valueType="num">
                                      <p:cBhvr additive="base">
                                        <p:cTn dur="500"/>
                                        <p:tgtEl>
                                          <p:spTgt spid="49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par>
                                <p:cTn fill="hold" nodeType="withEffect" presetClass="entr" presetID="10" presetSubtype="0">
                                  <p:stCondLst>
                                    <p:cond delay="50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16"/>
          <p:cNvPicPr preferRelativeResize="0"/>
          <p:nvPr/>
        </p:nvPicPr>
        <p:blipFill rotWithShape="1">
          <a:blip r:embed="rId3">
            <a:alphaModFix/>
          </a:blip>
          <a:srcRect b="0" l="13516" r="13515" t="0"/>
          <a:stretch/>
        </p:blipFill>
        <p:spPr>
          <a:xfrm>
            <a:off x="-1447801" y="725714"/>
            <a:ext cx="5609745" cy="5355772"/>
          </a:xfrm>
          <a:prstGeom prst="rect">
            <a:avLst/>
          </a:prstGeom>
          <a:noFill/>
          <a:ln>
            <a:noFill/>
          </a:ln>
        </p:spPr>
      </p:pic>
      <p:sp>
        <p:nvSpPr>
          <p:cNvPr id="508" name="Google Shape;508;p16"/>
          <p:cNvSpPr/>
          <p:nvPr/>
        </p:nvSpPr>
        <p:spPr>
          <a:xfrm rot="2700000">
            <a:off x="-5401176" y="-3375373"/>
            <a:ext cx="13608750" cy="13608747"/>
          </a:xfrm>
          <a:custGeom>
            <a:rect b="b" l="l" r="r" t="t"/>
            <a:pathLst>
              <a:path extrusionOk="0" h="4919045" w="4919046">
                <a:moveTo>
                  <a:pt x="1778230" y="1778229"/>
                </a:moveTo>
                <a:cubicBezTo>
                  <a:pt x="1749230" y="1807230"/>
                  <a:pt x="1731293" y="1847293"/>
                  <a:pt x="1731293" y="1891546"/>
                </a:cubicBezTo>
                <a:lnTo>
                  <a:pt x="1731293" y="3027499"/>
                </a:lnTo>
                <a:cubicBezTo>
                  <a:pt x="1731293" y="3116005"/>
                  <a:pt x="1803041" y="3187753"/>
                  <a:pt x="1891547" y="3187753"/>
                </a:cubicBezTo>
                <a:lnTo>
                  <a:pt x="3027500" y="3187753"/>
                </a:lnTo>
                <a:cubicBezTo>
                  <a:pt x="3116006" y="3187753"/>
                  <a:pt x="3187754" y="3116005"/>
                  <a:pt x="3187754" y="3027499"/>
                </a:cubicBezTo>
                <a:lnTo>
                  <a:pt x="3187754" y="1891546"/>
                </a:lnTo>
                <a:cubicBezTo>
                  <a:pt x="3187754" y="1803040"/>
                  <a:pt x="3116006" y="1731292"/>
                  <a:pt x="3027500" y="1731292"/>
                </a:cubicBezTo>
                <a:lnTo>
                  <a:pt x="1891547" y="1731292"/>
                </a:lnTo>
                <a:cubicBezTo>
                  <a:pt x="1847294" y="1731292"/>
                  <a:pt x="1807231" y="1749229"/>
                  <a:pt x="1778230" y="1778229"/>
                </a:cubicBezTo>
                <a:close/>
                <a:moveTo>
                  <a:pt x="720377" y="720377"/>
                </a:moveTo>
                <a:cubicBezTo>
                  <a:pt x="1680881" y="-240126"/>
                  <a:pt x="3238165" y="-240126"/>
                  <a:pt x="4198668" y="720377"/>
                </a:cubicBezTo>
                <a:cubicBezTo>
                  <a:pt x="5159172" y="1680881"/>
                  <a:pt x="5159172" y="3238164"/>
                  <a:pt x="4198668" y="4198668"/>
                </a:cubicBezTo>
                <a:cubicBezTo>
                  <a:pt x="3238165" y="5159171"/>
                  <a:pt x="1680881" y="5159171"/>
                  <a:pt x="720377" y="4198668"/>
                </a:cubicBezTo>
                <a:cubicBezTo>
                  <a:pt x="-240126" y="3238164"/>
                  <a:pt x="-240126" y="1680881"/>
                  <a:pt x="720377" y="72037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509" name="Google Shape;509;p16"/>
          <p:cNvSpPr txBox="1"/>
          <p:nvPr/>
        </p:nvSpPr>
        <p:spPr>
          <a:xfrm>
            <a:off x="5167086" y="2124819"/>
            <a:ext cx="6225900" cy="523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rgbClr val="21409A"/>
                </a:solidFill>
              </a:rPr>
              <a:t>Thiết kế</a:t>
            </a:r>
            <a:endParaRPr b="1" sz="2800">
              <a:solidFill>
                <a:srgbClr val="21409A"/>
              </a:solidFill>
            </a:endParaRPr>
          </a:p>
        </p:txBody>
      </p:sp>
      <p:sp>
        <p:nvSpPr>
          <p:cNvPr id="510" name="Google Shape;510;p16"/>
          <p:cNvSpPr/>
          <p:nvPr/>
        </p:nvSpPr>
        <p:spPr>
          <a:xfrm rot="2823264">
            <a:off x="10776249" y="-464097"/>
            <a:ext cx="1163853" cy="1163853"/>
          </a:xfrm>
          <a:prstGeom prst="roundRect">
            <a:avLst>
              <a:gd fmla="val 11003" name="adj"/>
            </a:avLst>
          </a:prstGeom>
          <a:solidFill>
            <a:srgbClr val="21409A"/>
          </a:solidFill>
          <a:ln cap="flat" cmpd="sng" w="9525">
            <a:solidFill>
              <a:srgbClr val="ED1D24"/>
            </a:solidFill>
            <a:prstDash val="solid"/>
            <a:miter lim="800000"/>
            <a:headEnd len="sm" w="sm" type="none"/>
            <a:tailEnd len="sm" w="sm" type="none"/>
          </a:ln>
          <a:effectLst>
            <a:outerShdw blurRad="165100" sx="104000" rotWithShape="0" algn="tl" dir="3300000" dist="38100" sy="104000">
              <a:srgbClr val="000000">
                <a:alpha val="3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511" name="Google Shape;511;p16"/>
          <p:cNvSpPr/>
          <p:nvPr/>
        </p:nvSpPr>
        <p:spPr>
          <a:xfrm rot="2823264">
            <a:off x="11745486" y="932599"/>
            <a:ext cx="446514" cy="446514"/>
          </a:xfrm>
          <a:prstGeom prst="roundRect">
            <a:avLst>
              <a:gd fmla="val 11003" name="adj"/>
            </a:avLst>
          </a:prstGeom>
          <a:solidFill>
            <a:srgbClr val="F04A4E"/>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512" name="Google Shape;512;p16"/>
          <p:cNvSpPr/>
          <p:nvPr/>
        </p:nvSpPr>
        <p:spPr>
          <a:xfrm rot="2823264">
            <a:off x="10983566" y="-439705"/>
            <a:ext cx="1163853" cy="1163853"/>
          </a:xfrm>
          <a:prstGeom prst="roundRect">
            <a:avLst>
              <a:gd fmla="val 11003" name="adj"/>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nvGrpSpPr>
          <p:cNvPr id="513" name="Google Shape;513;p16"/>
          <p:cNvGrpSpPr/>
          <p:nvPr/>
        </p:nvGrpSpPr>
        <p:grpSpPr>
          <a:xfrm>
            <a:off x="4240039" y="1842912"/>
            <a:ext cx="1065184" cy="943264"/>
            <a:chOff x="3530443" y="1742099"/>
            <a:chExt cx="1065184" cy="943264"/>
          </a:xfrm>
        </p:grpSpPr>
        <p:sp>
          <p:nvSpPr>
            <p:cNvPr id="514" name="Google Shape;514;p16"/>
            <p:cNvSpPr/>
            <p:nvPr/>
          </p:nvSpPr>
          <p:spPr>
            <a:xfrm rot="2700000">
              <a:off x="3668581" y="1880239"/>
              <a:ext cx="666987" cy="666987"/>
            </a:xfrm>
            <a:prstGeom prst="roundRect">
              <a:avLst>
                <a:gd fmla="val 11003" name="adj"/>
              </a:avLst>
            </a:prstGeom>
            <a:solidFill>
              <a:srgbClr val="2F5496"/>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515" name="Google Shape;515;p16"/>
            <p:cNvSpPr txBox="1"/>
            <p:nvPr/>
          </p:nvSpPr>
          <p:spPr>
            <a:xfrm>
              <a:off x="3831655" y="1952122"/>
              <a:ext cx="50847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Ⅲ</a:t>
              </a:r>
              <a:endParaRPr b="1" sz="2800">
                <a:solidFill>
                  <a:schemeClr val="lt1"/>
                </a:solidFill>
                <a:latin typeface="Arial"/>
                <a:ea typeface="Arial"/>
                <a:cs typeface="Arial"/>
                <a:sym typeface="Arial"/>
              </a:endParaRPr>
            </a:p>
          </p:txBody>
        </p:sp>
        <p:sp>
          <p:nvSpPr>
            <p:cNvPr id="516" name="Google Shape;516;p16"/>
            <p:cNvSpPr/>
            <p:nvPr/>
          </p:nvSpPr>
          <p:spPr>
            <a:xfrm rot="2700000">
              <a:off x="3790503" y="1880237"/>
              <a:ext cx="666987" cy="666987"/>
            </a:xfrm>
            <a:prstGeom prst="roundRect">
              <a:avLst>
                <a:gd fmla="val 11003" name="adj"/>
              </a:avLst>
            </a:prstGeom>
            <a:no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0" fill="hold"/>
                                        <p:tgtEl>
                                          <p:spTgt spid="50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17"/>
          <p:cNvSpPr/>
          <p:nvPr/>
        </p:nvSpPr>
        <p:spPr>
          <a:xfrm rot="2700000">
            <a:off x="162279" y="134080"/>
            <a:ext cx="2070003" cy="2036500"/>
          </a:xfrm>
          <a:custGeom>
            <a:rect b="b" l="l" r="r" t="t"/>
            <a:pathLst>
              <a:path extrusionOk="0" h="4919045" w="4919046">
                <a:moveTo>
                  <a:pt x="1778230" y="1778229"/>
                </a:moveTo>
                <a:cubicBezTo>
                  <a:pt x="1749230" y="1807230"/>
                  <a:pt x="1731293" y="1847293"/>
                  <a:pt x="1731293" y="1891546"/>
                </a:cubicBezTo>
                <a:lnTo>
                  <a:pt x="1731293" y="3027499"/>
                </a:lnTo>
                <a:cubicBezTo>
                  <a:pt x="1731293" y="3116005"/>
                  <a:pt x="1803041" y="3187753"/>
                  <a:pt x="1891547" y="3187753"/>
                </a:cubicBezTo>
                <a:lnTo>
                  <a:pt x="3027500" y="3187753"/>
                </a:lnTo>
                <a:cubicBezTo>
                  <a:pt x="3116006" y="3187753"/>
                  <a:pt x="3187754" y="3116005"/>
                  <a:pt x="3187754" y="3027499"/>
                </a:cubicBezTo>
                <a:lnTo>
                  <a:pt x="3187754" y="1891546"/>
                </a:lnTo>
                <a:cubicBezTo>
                  <a:pt x="3187754" y="1803040"/>
                  <a:pt x="3116006" y="1731292"/>
                  <a:pt x="3027500" y="1731292"/>
                </a:cubicBezTo>
                <a:lnTo>
                  <a:pt x="1891547" y="1731292"/>
                </a:lnTo>
                <a:cubicBezTo>
                  <a:pt x="1847294" y="1731292"/>
                  <a:pt x="1807231" y="1749229"/>
                  <a:pt x="1778230" y="1778229"/>
                </a:cubicBezTo>
                <a:close/>
                <a:moveTo>
                  <a:pt x="720377" y="720377"/>
                </a:moveTo>
                <a:cubicBezTo>
                  <a:pt x="1680881" y="-240126"/>
                  <a:pt x="3238165" y="-240126"/>
                  <a:pt x="4198668" y="720377"/>
                </a:cubicBezTo>
                <a:cubicBezTo>
                  <a:pt x="5159172" y="1680881"/>
                  <a:pt x="5159172" y="3238164"/>
                  <a:pt x="4198668" y="4198668"/>
                </a:cubicBezTo>
                <a:cubicBezTo>
                  <a:pt x="3238165" y="5159171"/>
                  <a:pt x="1680881" y="5159171"/>
                  <a:pt x="720377" y="4198668"/>
                </a:cubicBezTo>
                <a:cubicBezTo>
                  <a:pt x="-240126" y="3238164"/>
                  <a:pt x="-240126" y="1680881"/>
                  <a:pt x="720377" y="72037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522" name="Google Shape;522;p17"/>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3" name="Google Shape;523;p17"/>
          <p:cNvPicPr preferRelativeResize="0"/>
          <p:nvPr/>
        </p:nvPicPr>
        <p:blipFill rotWithShape="1">
          <a:blip r:embed="rId3">
            <a:alphaModFix/>
          </a:blip>
          <a:srcRect b="0" l="0" r="0" t="0"/>
          <a:stretch/>
        </p:blipFill>
        <p:spPr>
          <a:xfrm>
            <a:off x="160017" y="6262748"/>
            <a:ext cx="1383292" cy="508511"/>
          </a:xfrm>
          <a:prstGeom prst="rect">
            <a:avLst/>
          </a:prstGeom>
          <a:noFill/>
          <a:ln>
            <a:noFill/>
          </a:ln>
        </p:spPr>
      </p:pic>
      <p:pic>
        <p:nvPicPr>
          <p:cNvPr id="524" name="Google Shape;524;p17"/>
          <p:cNvPicPr preferRelativeResize="0"/>
          <p:nvPr/>
        </p:nvPicPr>
        <p:blipFill rotWithShape="1">
          <a:blip r:embed="rId3">
            <a:alphaModFix/>
          </a:blip>
          <a:srcRect b="0" l="0" r="0" t="0"/>
          <a:stretch/>
        </p:blipFill>
        <p:spPr>
          <a:xfrm>
            <a:off x="10648691" y="6262747"/>
            <a:ext cx="1383292" cy="508511"/>
          </a:xfrm>
          <a:prstGeom prst="rect">
            <a:avLst/>
          </a:prstGeom>
          <a:noFill/>
          <a:ln>
            <a:noFill/>
          </a:ln>
        </p:spPr>
      </p:pic>
      <p:sp>
        <p:nvSpPr>
          <p:cNvPr id="525" name="Google Shape;525;p17"/>
          <p:cNvSpPr txBox="1"/>
          <p:nvPr/>
        </p:nvSpPr>
        <p:spPr>
          <a:xfrm>
            <a:off x="790026" y="390125"/>
            <a:ext cx="39927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409A"/>
                </a:solidFill>
                <a:latin typeface="Arial"/>
                <a:ea typeface="Arial"/>
                <a:cs typeface="Arial"/>
                <a:sym typeface="Arial"/>
              </a:rPr>
              <a:t>Ⅲ. Thiết kế gồm:</a:t>
            </a:r>
            <a:endParaRPr b="1" sz="3200">
              <a:solidFill>
                <a:srgbClr val="21409A"/>
              </a:solidFill>
              <a:latin typeface="Arial"/>
              <a:ea typeface="Arial"/>
              <a:cs typeface="Arial"/>
              <a:sym typeface="Arial"/>
            </a:endParaRPr>
          </a:p>
        </p:txBody>
      </p:sp>
      <p:grpSp>
        <p:nvGrpSpPr>
          <p:cNvPr id="526" name="Google Shape;526;p17"/>
          <p:cNvGrpSpPr/>
          <p:nvPr/>
        </p:nvGrpSpPr>
        <p:grpSpPr>
          <a:xfrm>
            <a:off x="3479628" y="333595"/>
            <a:ext cx="2602987" cy="7037711"/>
            <a:chOff x="2065851" y="131460"/>
            <a:chExt cx="2178618" cy="7268200"/>
          </a:xfrm>
        </p:grpSpPr>
        <p:sp>
          <p:nvSpPr>
            <p:cNvPr id="527" name="Google Shape;527;p17"/>
            <p:cNvSpPr/>
            <p:nvPr/>
          </p:nvSpPr>
          <p:spPr>
            <a:xfrm>
              <a:off x="2595735" y="1131674"/>
              <a:ext cx="1118850" cy="1858017"/>
            </a:xfrm>
            <a:custGeom>
              <a:rect b="b" l="l" r="r" t="t"/>
              <a:pathLst>
                <a:path extrusionOk="0" h="776" w="466">
                  <a:moveTo>
                    <a:pt x="466" y="385"/>
                  </a:moveTo>
                  <a:cubicBezTo>
                    <a:pt x="466" y="496"/>
                    <a:pt x="384" y="558"/>
                    <a:pt x="267" y="663"/>
                  </a:cubicBezTo>
                  <a:cubicBezTo>
                    <a:pt x="206" y="718"/>
                    <a:pt x="299" y="776"/>
                    <a:pt x="299" y="776"/>
                  </a:cubicBezTo>
                  <a:cubicBezTo>
                    <a:pt x="299" y="776"/>
                    <a:pt x="216" y="725"/>
                    <a:pt x="198" y="689"/>
                  </a:cubicBezTo>
                  <a:cubicBezTo>
                    <a:pt x="179" y="679"/>
                    <a:pt x="176" y="654"/>
                    <a:pt x="176" y="654"/>
                  </a:cubicBezTo>
                  <a:cubicBezTo>
                    <a:pt x="113" y="601"/>
                    <a:pt x="0" y="496"/>
                    <a:pt x="0" y="385"/>
                  </a:cubicBezTo>
                  <a:cubicBezTo>
                    <a:pt x="0" y="362"/>
                    <a:pt x="0" y="0"/>
                    <a:pt x="0" y="0"/>
                  </a:cubicBezTo>
                  <a:cubicBezTo>
                    <a:pt x="466" y="0"/>
                    <a:pt x="466" y="0"/>
                    <a:pt x="466" y="0"/>
                  </a:cubicBezTo>
                  <a:cubicBezTo>
                    <a:pt x="466" y="0"/>
                    <a:pt x="466" y="362"/>
                    <a:pt x="466" y="385"/>
                  </a:cubicBezTo>
                  <a:close/>
                </a:path>
              </a:pathLst>
            </a:custGeom>
            <a:gradFill>
              <a:gsLst>
                <a:gs pos="0">
                  <a:srgbClr val="DBDBDB"/>
                </a:gs>
                <a:gs pos="51000">
                  <a:srgbClr val="F2F2F2"/>
                </a:gs>
                <a:gs pos="100000">
                  <a:schemeClr val="lt1"/>
                </a:gs>
              </a:gsLst>
              <a:lin ang="16200000" scaled="0"/>
            </a:gradFill>
            <a:ln cap="flat" cmpd="sng" w="34925">
              <a:solidFill>
                <a:schemeClr val="lt1"/>
              </a:solidFill>
              <a:prstDash val="solid"/>
              <a:round/>
              <a:headEnd len="sm" w="sm" type="none"/>
              <a:tailEnd len="sm" w="sm" type="none"/>
            </a:ln>
            <a:effectLst>
              <a:outerShdw blurRad="152400" rotWithShape="0" algn="tl" dir="2700000" dist="101600">
                <a:srgbClr val="000000">
                  <a:alpha val="2196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17"/>
            <p:cNvSpPr/>
            <p:nvPr/>
          </p:nvSpPr>
          <p:spPr>
            <a:xfrm>
              <a:off x="2563422" y="1806080"/>
              <a:ext cx="1183477" cy="4847002"/>
            </a:xfrm>
            <a:custGeom>
              <a:rect b="b" l="l" r="r" t="t"/>
              <a:pathLst>
                <a:path extrusionOk="0" h="2029" w="493">
                  <a:moveTo>
                    <a:pt x="493" y="739"/>
                  </a:moveTo>
                  <a:cubicBezTo>
                    <a:pt x="493" y="627"/>
                    <a:pt x="381" y="521"/>
                    <a:pt x="292" y="446"/>
                  </a:cubicBezTo>
                  <a:cubicBezTo>
                    <a:pt x="131" y="328"/>
                    <a:pt x="87" y="280"/>
                    <a:pt x="42" y="195"/>
                  </a:cubicBezTo>
                  <a:cubicBezTo>
                    <a:pt x="7" y="129"/>
                    <a:pt x="5" y="0"/>
                    <a:pt x="5" y="0"/>
                  </a:cubicBezTo>
                  <a:cubicBezTo>
                    <a:pt x="5" y="0"/>
                    <a:pt x="0" y="134"/>
                    <a:pt x="23" y="180"/>
                  </a:cubicBezTo>
                  <a:cubicBezTo>
                    <a:pt x="46" y="227"/>
                    <a:pt x="93" y="305"/>
                    <a:pt x="203" y="425"/>
                  </a:cubicBezTo>
                  <a:cubicBezTo>
                    <a:pt x="203" y="426"/>
                    <a:pt x="215" y="459"/>
                    <a:pt x="215" y="459"/>
                  </a:cubicBezTo>
                  <a:cubicBezTo>
                    <a:pt x="152" y="513"/>
                    <a:pt x="27" y="627"/>
                    <a:pt x="27" y="739"/>
                  </a:cubicBezTo>
                  <a:cubicBezTo>
                    <a:pt x="27" y="762"/>
                    <a:pt x="27" y="2029"/>
                    <a:pt x="27" y="2029"/>
                  </a:cubicBezTo>
                  <a:cubicBezTo>
                    <a:pt x="493" y="2029"/>
                    <a:pt x="493" y="2029"/>
                    <a:pt x="493" y="2029"/>
                  </a:cubicBezTo>
                  <a:cubicBezTo>
                    <a:pt x="493" y="2029"/>
                    <a:pt x="493" y="762"/>
                    <a:pt x="493" y="739"/>
                  </a:cubicBezTo>
                  <a:close/>
                </a:path>
              </a:pathLst>
            </a:custGeom>
            <a:solidFill>
              <a:srgbClr val="FFFFFF"/>
            </a:solidFill>
            <a:ln>
              <a:noFill/>
            </a:ln>
            <a:effectLst>
              <a:outerShdw blurRad="152400" rotWithShape="0" algn="tl" dir="2700000" dist="101600">
                <a:srgbClr val="000000">
                  <a:alpha val="2196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29" name="Google Shape;529;p17"/>
            <p:cNvGrpSpPr/>
            <p:nvPr/>
          </p:nvGrpSpPr>
          <p:grpSpPr>
            <a:xfrm>
              <a:off x="2564129" y="2447093"/>
              <a:ext cx="1182063" cy="4205989"/>
              <a:chOff x="3281524" y="2447093"/>
              <a:chExt cx="1182063" cy="4205989"/>
            </a:xfrm>
          </p:grpSpPr>
          <p:sp>
            <p:nvSpPr>
              <p:cNvPr id="530" name="Google Shape;530;p17"/>
              <p:cNvSpPr/>
              <p:nvPr/>
            </p:nvSpPr>
            <p:spPr>
              <a:xfrm>
                <a:off x="3281524" y="2457014"/>
                <a:ext cx="1151224" cy="4196068"/>
              </a:xfrm>
              <a:custGeom>
                <a:rect b="b" l="l" r="r" t="t"/>
                <a:pathLst>
                  <a:path extrusionOk="0" h="1744" w="476">
                    <a:moveTo>
                      <a:pt x="476" y="455"/>
                    </a:moveTo>
                    <a:cubicBezTo>
                      <a:pt x="476" y="336"/>
                      <a:pt x="328" y="214"/>
                      <a:pt x="265" y="161"/>
                    </a:cubicBezTo>
                    <a:cubicBezTo>
                      <a:pt x="265" y="161"/>
                      <a:pt x="265" y="161"/>
                      <a:pt x="265" y="161"/>
                    </a:cubicBezTo>
                    <a:cubicBezTo>
                      <a:pt x="128" y="60"/>
                      <a:pt x="80" y="0"/>
                      <a:pt x="80" y="0"/>
                    </a:cubicBezTo>
                    <a:cubicBezTo>
                      <a:pt x="80" y="0"/>
                      <a:pt x="207" y="159"/>
                      <a:pt x="187" y="175"/>
                    </a:cubicBezTo>
                    <a:cubicBezTo>
                      <a:pt x="188" y="175"/>
                      <a:pt x="188" y="175"/>
                      <a:pt x="188" y="175"/>
                    </a:cubicBezTo>
                    <a:cubicBezTo>
                      <a:pt x="124" y="228"/>
                      <a:pt x="0" y="343"/>
                      <a:pt x="0" y="454"/>
                    </a:cubicBezTo>
                    <a:cubicBezTo>
                      <a:pt x="0" y="477"/>
                      <a:pt x="0" y="1744"/>
                      <a:pt x="0" y="1744"/>
                    </a:cubicBezTo>
                    <a:cubicBezTo>
                      <a:pt x="476" y="1744"/>
                      <a:pt x="476" y="1744"/>
                      <a:pt x="476" y="1744"/>
                    </a:cubicBezTo>
                    <a:cubicBezTo>
                      <a:pt x="476" y="1744"/>
                      <a:pt x="476" y="478"/>
                      <a:pt x="476" y="455"/>
                    </a:cubicBezTo>
                    <a:close/>
                  </a:path>
                </a:pathLst>
              </a:custGeom>
              <a:gradFill>
                <a:gsLst>
                  <a:gs pos="0">
                    <a:schemeClr val="accent2"/>
                  </a:gs>
                  <a:gs pos="70000">
                    <a:schemeClr val="accent2"/>
                  </a:gs>
                  <a:gs pos="100000">
                    <a:srgbClr val="833C0B"/>
                  </a:gs>
                </a:gsLst>
                <a:lin ang="162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17"/>
              <p:cNvSpPr/>
              <p:nvPr/>
            </p:nvSpPr>
            <p:spPr>
              <a:xfrm rot="-2394737">
                <a:off x="3521751" y="2510096"/>
                <a:ext cx="499200" cy="833951"/>
              </a:xfrm>
              <a:custGeom>
                <a:rect b="b" l="l" r="r" t="t"/>
                <a:pathLst>
                  <a:path extrusionOk="0" h="1119024" w="669843">
                    <a:moveTo>
                      <a:pt x="0" y="953579"/>
                    </a:moveTo>
                    <a:cubicBezTo>
                      <a:pt x="414274" y="551409"/>
                      <a:pt x="410541" y="351371"/>
                      <a:pt x="420500" y="0"/>
                    </a:cubicBezTo>
                    <a:cubicBezTo>
                      <a:pt x="503614" y="373008"/>
                      <a:pt x="564287" y="477207"/>
                      <a:pt x="669843" y="1119024"/>
                    </a:cubicBezTo>
                    <a:lnTo>
                      <a:pt x="0" y="953579"/>
                    </a:lnTo>
                    <a:close/>
                  </a:path>
                </a:pathLst>
              </a:custGeom>
              <a:gradFill>
                <a:gsLst>
                  <a:gs pos="0">
                    <a:srgbClr val="000000">
                      <a:alpha val="0"/>
                    </a:srgbClr>
                  </a:gs>
                  <a:gs pos="25000">
                    <a:srgbClr val="000000">
                      <a:alpha val="0"/>
                    </a:srgbClr>
                  </a:gs>
                  <a:gs pos="52000">
                    <a:srgbClr val="000000">
                      <a:alpha val="12941"/>
                    </a:srgbClr>
                  </a:gs>
                  <a:gs pos="65000">
                    <a:srgbClr val="000000">
                      <a:alpha val="784"/>
                    </a:srgbClr>
                  </a:gs>
                  <a:gs pos="100000">
                    <a:srgbClr val="000000">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17"/>
              <p:cNvSpPr/>
              <p:nvPr/>
            </p:nvSpPr>
            <p:spPr>
              <a:xfrm>
                <a:off x="3302669" y="2469023"/>
                <a:ext cx="1151224" cy="2643179"/>
              </a:xfrm>
              <a:custGeom>
                <a:rect b="b" l="l" r="r" t="t"/>
                <a:pathLst>
                  <a:path extrusionOk="0" h="4155358" w="1809846">
                    <a:moveTo>
                      <a:pt x="304176" y="0"/>
                    </a:moveTo>
                    <a:cubicBezTo>
                      <a:pt x="304176" y="0"/>
                      <a:pt x="486682" y="226950"/>
                      <a:pt x="1007583" y="608981"/>
                    </a:cubicBezTo>
                    <a:cubicBezTo>
                      <a:pt x="1247121" y="809453"/>
                      <a:pt x="1809846" y="1270917"/>
                      <a:pt x="1809846" y="1721033"/>
                    </a:cubicBezTo>
                    <a:cubicBezTo>
                      <a:pt x="1809846" y="1759095"/>
                      <a:pt x="1809846" y="2697078"/>
                      <a:pt x="1809846" y="3740267"/>
                    </a:cubicBezTo>
                    <a:lnTo>
                      <a:pt x="1809846" y="4155358"/>
                    </a:lnTo>
                    <a:lnTo>
                      <a:pt x="0" y="4155358"/>
                    </a:lnTo>
                    <a:lnTo>
                      <a:pt x="0" y="3738023"/>
                    </a:lnTo>
                    <a:cubicBezTo>
                      <a:pt x="0" y="2694020"/>
                      <a:pt x="0" y="1755312"/>
                      <a:pt x="0" y="1717251"/>
                    </a:cubicBezTo>
                    <a:cubicBezTo>
                      <a:pt x="0" y="1297394"/>
                      <a:pt x="471473" y="862408"/>
                      <a:pt x="714813" y="661936"/>
                    </a:cubicBezTo>
                    <a:cubicBezTo>
                      <a:pt x="714813" y="661936"/>
                      <a:pt x="714813" y="661936"/>
                      <a:pt x="711011" y="661936"/>
                    </a:cubicBezTo>
                    <a:cubicBezTo>
                      <a:pt x="787055" y="601416"/>
                      <a:pt x="304176" y="0"/>
                      <a:pt x="304176" y="0"/>
                    </a:cubicBezTo>
                    <a:close/>
                  </a:path>
                </a:pathLst>
              </a:custGeom>
              <a:gradFill>
                <a:gsLst>
                  <a:gs pos="0">
                    <a:srgbClr val="000000">
                      <a:alpha val="24705"/>
                    </a:srgbClr>
                  </a:gs>
                  <a:gs pos="43000">
                    <a:srgbClr val="000000">
                      <a:alpha val="0"/>
                    </a:srgbClr>
                  </a:gs>
                  <a:gs pos="100000">
                    <a:srgbClr val="000000">
                      <a:alpha val="0"/>
                    </a:srgbClr>
                  </a:gs>
                </a:gsLst>
                <a:path path="circle">
                  <a:fillToRect b="100%" l="100%"/>
                </a:path>
                <a:tileRect r="-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17"/>
              <p:cNvSpPr/>
              <p:nvPr/>
            </p:nvSpPr>
            <p:spPr>
              <a:xfrm>
                <a:off x="3312363" y="2457014"/>
                <a:ext cx="1151224" cy="2079104"/>
              </a:xfrm>
              <a:custGeom>
                <a:rect b="b" l="l" r="r" t="t"/>
                <a:pathLst>
                  <a:path extrusionOk="0" h="3268572" w="1809846">
                    <a:moveTo>
                      <a:pt x="304176" y="0"/>
                    </a:moveTo>
                    <a:cubicBezTo>
                      <a:pt x="304176" y="0"/>
                      <a:pt x="486682" y="226950"/>
                      <a:pt x="1007583" y="608981"/>
                    </a:cubicBezTo>
                    <a:cubicBezTo>
                      <a:pt x="1247121" y="809453"/>
                      <a:pt x="1809846" y="1270917"/>
                      <a:pt x="1809846" y="1721033"/>
                    </a:cubicBezTo>
                    <a:cubicBezTo>
                      <a:pt x="1809846" y="1748220"/>
                      <a:pt x="1809846" y="2234551"/>
                      <a:pt x="1809846" y="2890406"/>
                    </a:cubicBezTo>
                    <a:lnTo>
                      <a:pt x="1809846" y="3268572"/>
                    </a:lnTo>
                    <a:lnTo>
                      <a:pt x="0" y="3268572"/>
                    </a:lnTo>
                    <a:lnTo>
                      <a:pt x="0" y="2887500"/>
                    </a:lnTo>
                    <a:cubicBezTo>
                      <a:pt x="0" y="2231138"/>
                      <a:pt x="0" y="1744437"/>
                      <a:pt x="0" y="1717251"/>
                    </a:cubicBezTo>
                    <a:cubicBezTo>
                      <a:pt x="0" y="1297394"/>
                      <a:pt x="471473" y="862408"/>
                      <a:pt x="714813" y="661936"/>
                    </a:cubicBezTo>
                    <a:cubicBezTo>
                      <a:pt x="714813" y="661936"/>
                      <a:pt x="714813" y="661936"/>
                      <a:pt x="711011" y="661936"/>
                    </a:cubicBezTo>
                    <a:cubicBezTo>
                      <a:pt x="787055" y="601416"/>
                      <a:pt x="304176" y="0"/>
                      <a:pt x="304176" y="0"/>
                    </a:cubicBezTo>
                    <a:close/>
                  </a:path>
                </a:pathLst>
              </a:custGeom>
              <a:gradFill>
                <a:gsLst>
                  <a:gs pos="0">
                    <a:srgbClr val="000000">
                      <a:alpha val="0"/>
                    </a:srgbClr>
                  </a:gs>
                  <a:gs pos="26000">
                    <a:srgbClr val="000000">
                      <a:alpha val="0"/>
                    </a:srgbClr>
                  </a:gs>
                  <a:gs pos="30000">
                    <a:srgbClr val="000000">
                      <a:alpha val="6666"/>
                    </a:srgbClr>
                  </a:gs>
                  <a:gs pos="38000">
                    <a:srgbClr val="000000">
                      <a:alpha val="0"/>
                    </a:srgbClr>
                  </a:gs>
                  <a:gs pos="100000">
                    <a:srgbClr val="000000">
                      <a:alpha val="0"/>
                    </a:srgbClr>
                  </a:gs>
                </a:gsLst>
                <a:lin ang="30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34" name="Google Shape;534;p17"/>
            <p:cNvGrpSpPr/>
            <p:nvPr/>
          </p:nvGrpSpPr>
          <p:grpSpPr>
            <a:xfrm>
              <a:off x="2065851" y="131460"/>
              <a:ext cx="2178618" cy="3398286"/>
              <a:chOff x="2759528" y="131460"/>
              <a:chExt cx="2178618" cy="3398286"/>
            </a:xfrm>
          </p:grpSpPr>
          <p:grpSp>
            <p:nvGrpSpPr>
              <p:cNvPr id="535" name="Google Shape;535;p17"/>
              <p:cNvGrpSpPr/>
              <p:nvPr/>
            </p:nvGrpSpPr>
            <p:grpSpPr>
              <a:xfrm>
                <a:off x="2759528" y="131460"/>
                <a:ext cx="2178618" cy="3398286"/>
                <a:chOff x="842136" y="1406516"/>
                <a:chExt cx="2178618" cy="3398286"/>
              </a:xfrm>
            </p:grpSpPr>
            <p:sp>
              <p:nvSpPr>
                <p:cNvPr id="536" name="Google Shape;536;p17"/>
                <p:cNvSpPr/>
                <p:nvPr/>
              </p:nvSpPr>
              <p:spPr>
                <a:xfrm rot="10800000">
                  <a:off x="842136" y="1406516"/>
                  <a:ext cx="2178618" cy="3398286"/>
                </a:xfrm>
                <a:prstGeom prst="triangle">
                  <a:avLst>
                    <a:gd fmla="val 50000" name="adj"/>
                  </a:avLst>
                </a:prstGeom>
                <a:gradFill>
                  <a:gsLst>
                    <a:gs pos="0">
                      <a:srgbClr val="000000">
                        <a:alpha val="22745"/>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 name="Google Shape;537;p17"/>
                <p:cNvSpPr/>
                <p:nvPr/>
              </p:nvSpPr>
              <p:spPr>
                <a:xfrm rot="10800000">
                  <a:off x="1286635" y="2533635"/>
                  <a:ext cx="1289620" cy="2271167"/>
                </a:xfrm>
                <a:prstGeom prst="triangle">
                  <a:avLst>
                    <a:gd fmla="val 50000" name="adj"/>
                  </a:avLst>
                </a:prstGeom>
                <a:gradFill>
                  <a:gsLst>
                    <a:gs pos="0">
                      <a:srgbClr val="000000">
                        <a:alpha val="14901"/>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 name="Google Shape;538;p17"/>
                <p:cNvSpPr/>
                <p:nvPr/>
              </p:nvSpPr>
              <p:spPr>
                <a:xfrm rot="10800000">
                  <a:off x="1407229" y="2544412"/>
                  <a:ext cx="1048433" cy="2260390"/>
                </a:xfrm>
                <a:prstGeom prst="triangle">
                  <a:avLst>
                    <a:gd fmla="val 50000" name="adj"/>
                  </a:avLst>
                </a:prstGeom>
                <a:gradFill>
                  <a:gsLst>
                    <a:gs pos="0">
                      <a:schemeClr val="dk1"/>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39" name="Google Shape;539;p17"/>
              <p:cNvSpPr/>
              <p:nvPr/>
            </p:nvSpPr>
            <p:spPr>
              <a:xfrm rot="10800000">
                <a:off x="3415450" y="1477520"/>
                <a:ext cx="866775" cy="1435884"/>
              </a:xfrm>
              <a:prstGeom prst="triangle">
                <a:avLst>
                  <a:gd fmla="val 50000" name="adj"/>
                </a:avLst>
              </a:prstGeom>
              <a:gradFill>
                <a:gsLst>
                  <a:gs pos="0">
                    <a:srgbClr val="000000">
                      <a:alpha val="6666"/>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540" name="Google Shape;540;p17"/>
            <p:cNvPicPr preferRelativeResize="0"/>
            <p:nvPr/>
          </p:nvPicPr>
          <p:blipFill rotWithShape="1">
            <a:blip r:embed="rId4">
              <a:alphaModFix/>
            </a:blip>
            <a:srcRect b="0" l="0" r="0" t="0"/>
            <a:stretch/>
          </p:blipFill>
          <p:spPr>
            <a:xfrm flipH="1" rot="-5400000">
              <a:off x="2456605" y="5894528"/>
              <a:ext cx="1397110" cy="1613155"/>
            </a:xfrm>
            <a:prstGeom prst="rect">
              <a:avLst/>
            </a:prstGeom>
            <a:noFill/>
            <a:ln>
              <a:noFill/>
            </a:ln>
          </p:spPr>
        </p:pic>
        <p:pic>
          <p:nvPicPr>
            <p:cNvPr id="541" name="Google Shape;541;p17"/>
            <p:cNvPicPr preferRelativeResize="0"/>
            <p:nvPr/>
          </p:nvPicPr>
          <p:blipFill rotWithShape="1">
            <a:blip r:embed="rId5">
              <a:alphaModFix/>
            </a:blip>
            <a:srcRect b="0" l="0" r="0" t="0"/>
            <a:stretch/>
          </p:blipFill>
          <p:spPr>
            <a:xfrm flipH="1" rot="5400000">
              <a:off x="2938365" y="314458"/>
              <a:ext cx="539458" cy="1613155"/>
            </a:xfrm>
            <a:prstGeom prst="rect">
              <a:avLst/>
            </a:prstGeom>
            <a:noFill/>
            <a:ln>
              <a:noFill/>
            </a:ln>
          </p:spPr>
        </p:pic>
        <p:sp>
          <p:nvSpPr>
            <p:cNvPr id="542" name="Google Shape;542;p17"/>
            <p:cNvSpPr/>
            <p:nvPr/>
          </p:nvSpPr>
          <p:spPr>
            <a:xfrm rot="2700000">
              <a:off x="2934162" y="3368464"/>
              <a:ext cx="251922" cy="251922"/>
            </a:xfrm>
            <a:custGeom>
              <a:rect b="b" l="l" r="r" t="t"/>
              <a:pathLst>
                <a:path extrusionOk="0" h="1270855" w="1270855">
                  <a:moveTo>
                    <a:pt x="41419" y="42768"/>
                  </a:moveTo>
                  <a:cubicBezTo>
                    <a:pt x="67009" y="17178"/>
                    <a:pt x="102362" y="1350"/>
                    <a:pt x="141412" y="1350"/>
                  </a:cubicBezTo>
                  <a:lnTo>
                    <a:pt x="1121404" y="1350"/>
                  </a:lnTo>
                  <a:lnTo>
                    <a:pt x="1128093" y="0"/>
                  </a:lnTo>
                  <a:cubicBezTo>
                    <a:pt x="1167144" y="-1"/>
                    <a:pt x="1202496" y="15828"/>
                    <a:pt x="1228087" y="41418"/>
                  </a:cubicBezTo>
                  <a:lnTo>
                    <a:pt x="1228632" y="42226"/>
                  </a:lnTo>
                  <a:lnTo>
                    <a:pt x="1229436" y="42768"/>
                  </a:lnTo>
                  <a:cubicBezTo>
                    <a:pt x="1255026" y="68359"/>
                    <a:pt x="1270854" y="103712"/>
                    <a:pt x="1270854" y="142762"/>
                  </a:cubicBezTo>
                  <a:lnTo>
                    <a:pt x="1270855" y="142761"/>
                  </a:lnTo>
                  <a:lnTo>
                    <a:pt x="1269505" y="149446"/>
                  </a:lnTo>
                  <a:lnTo>
                    <a:pt x="1269504" y="1129443"/>
                  </a:lnTo>
                  <a:cubicBezTo>
                    <a:pt x="1269504" y="1207543"/>
                    <a:pt x="1206192" y="1270855"/>
                    <a:pt x="1128092" y="1270855"/>
                  </a:cubicBezTo>
                  <a:lnTo>
                    <a:pt x="1128093" y="1270854"/>
                  </a:lnTo>
                  <a:cubicBezTo>
                    <a:pt x="1049993" y="1270854"/>
                    <a:pt x="986681" y="1207542"/>
                    <a:pt x="986681" y="1129442"/>
                  </a:cubicBezTo>
                  <a:lnTo>
                    <a:pt x="986681" y="284173"/>
                  </a:lnTo>
                  <a:lnTo>
                    <a:pt x="141412" y="284175"/>
                  </a:lnTo>
                  <a:cubicBezTo>
                    <a:pt x="63312" y="284174"/>
                    <a:pt x="0" y="220862"/>
                    <a:pt x="0" y="142762"/>
                  </a:cubicBezTo>
                  <a:cubicBezTo>
                    <a:pt x="0" y="103712"/>
                    <a:pt x="15828" y="68359"/>
                    <a:pt x="41419" y="42768"/>
                  </a:cubicBezTo>
                  <a:close/>
                </a:path>
              </a:pathLst>
            </a:custGeom>
            <a:solidFill>
              <a:schemeClr val="lt1"/>
            </a:solidFill>
            <a:ln>
              <a:noFill/>
            </a:ln>
            <a:effectLst>
              <a:outerShdw blurRad="152400" rotWithShape="0" algn="tl" dir="2700000" dist="1016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543" name="Google Shape;543;p17"/>
          <p:cNvGrpSpPr/>
          <p:nvPr/>
        </p:nvGrpSpPr>
        <p:grpSpPr>
          <a:xfrm>
            <a:off x="5459481" y="319177"/>
            <a:ext cx="2614450" cy="7037711"/>
            <a:chOff x="2065851" y="131460"/>
            <a:chExt cx="2178618" cy="7268200"/>
          </a:xfrm>
        </p:grpSpPr>
        <p:sp>
          <p:nvSpPr>
            <p:cNvPr id="544" name="Google Shape;544;p17"/>
            <p:cNvSpPr/>
            <p:nvPr/>
          </p:nvSpPr>
          <p:spPr>
            <a:xfrm>
              <a:off x="2595735" y="1131674"/>
              <a:ext cx="1118850" cy="1858017"/>
            </a:xfrm>
            <a:custGeom>
              <a:rect b="b" l="l" r="r" t="t"/>
              <a:pathLst>
                <a:path extrusionOk="0" h="776" w="466">
                  <a:moveTo>
                    <a:pt x="466" y="385"/>
                  </a:moveTo>
                  <a:cubicBezTo>
                    <a:pt x="466" y="496"/>
                    <a:pt x="384" y="558"/>
                    <a:pt x="267" y="663"/>
                  </a:cubicBezTo>
                  <a:cubicBezTo>
                    <a:pt x="206" y="718"/>
                    <a:pt x="299" y="776"/>
                    <a:pt x="299" y="776"/>
                  </a:cubicBezTo>
                  <a:cubicBezTo>
                    <a:pt x="299" y="776"/>
                    <a:pt x="216" y="725"/>
                    <a:pt x="198" y="689"/>
                  </a:cubicBezTo>
                  <a:cubicBezTo>
                    <a:pt x="179" y="679"/>
                    <a:pt x="176" y="654"/>
                    <a:pt x="176" y="654"/>
                  </a:cubicBezTo>
                  <a:cubicBezTo>
                    <a:pt x="113" y="601"/>
                    <a:pt x="0" y="496"/>
                    <a:pt x="0" y="385"/>
                  </a:cubicBezTo>
                  <a:cubicBezTo>
                    <a:pt x="0" y="362"/>
                    <a:pt x="0" y="0"/>
                    <a:pt x="0" y="0"/>
                  </a:cubicBezTo>
                  <a:cubicBezTo>
                    <a:pt x="466" y="0"/>
                    <a:pt x="466" y="0"/>
                    <a:pt x="466" y="0"/>
                  </a:cubicBezTo>
                  <a:cubicBezTo>
                    <a:pt x="466" y="0"/>
                    <a:pt x="466" y="362"/>
                    <a:pt x="466" y="385"/>
                  </a:cubicBezTo>
                  <a:close/>
                </a:path>
              </a:pathLst>
            </a:custGeom>
            <a:gradFill>
              <a:gsLst>
                <a:gs pos="0">
                  <a:srgbClr val="DBDBDB"/>
                </a:gs>
                <a:gs pos="51000">
                  <a:srgbClr val="F2F2F2"/>
                </a:gs>
                <a:gs pos="100000">
                  <a:schemeClr val="lt1"/>
                </a:gs>
              </a:gsLst>
              <a:lin ang="16200000" scaled="0"/>
            </a:gradFill>
            <a:ln cap="flat" cmpd="sng" w="34925">
              <a:solidFill>
                <a:schemeClr val="lt1"/>
              </a:solidFill>
              <a:prstDash val="solid"/>
              <a:round/>
              <a:headEnd len="sm" w="sm" type="none"/>
              <a:tailEnd len="sm" w="sm" type="none"/>
            </a:ln>
            <a:effectLst>
              <a:outerShdw blurRad="152400" rotWithShape="0" algn="tl" dir="2700000" dist="101600">
                <a:srgbClr val="000000">
                  <a:alpha val="2196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17"/>
            <p:cNvSpPr/>
            <p:nvPr/>
          </p:nvSpPr>
          <p:spPr>
            <a:xfrm>
              <a:off x="2563422" y="1806080"/>
              <a:ext cx="1183477" cy="4847002"/>
            </a:xfrm>
            <a:custGeom>
              <a:rect b="b" l="l" r="r" t="t"/>
              <a:pathLst>
                <a:path extrusionOk="0" h="2029" w="493">
                  <a:moveTo>
                    <a:pt x="493" y="739"/>
                  </a:moveTo>
                  <a:cubicBezTo>
                    <a:pt x="493" y="627"/>
                    <a:pt x="381" y="521"/>
                    <a:pt x="292" y="446"/>
                  </a:cubicBezTo>
                  <a:cubicBezTo>
                    <a:pt x="131" y="328"/>
                    <a:pt x="87" y="280"/>
                    <a:pt x="42" y="195"/>
                  </a:cubicBezTo>
                  <a:cubicBezTo>
                    <a:pt x="7" y="129"/>
                    <a:pt x="5" y="0"/>
                    <a:pt x="5" y="0"/>
                  </a:cubicBezTo>
                  <a:cubicBezTo>
                    <a:pt x="5" y="0"/>
                    <a:pt x="0" y="134"/>
                    <a:pt x="23" y="180"/>
                  </a:cubicBezTo>
                  <a:cubicBezTo>
                    <a:pt x="46" y="227"/>
                    <a:pt x="93" y="305"/>
                    <a:pt x="203" y="425"/>
                  </a:cubicBezTo>
                  <a:cubicBezTo>
                    <a:pt x="203" y="426"/>
                    <a:pt x="215" y="459"/>
                    <a:pt x="215" y="459"/>
                  </a:cubicBezTo>
                  <a:cubicBezTo>
                    <a:pt x="152" y="513"/>
                    <a:pt x="27" y="627"/>
                    <a:pt x="27" y="739"/>
                  </a:cubicBezTo>
                  <a:cubicBezTo>
                    <a:pt x="27" y="762"/>
                    <a:pt x="27" y="2029"/>
                    <a:pt x="27" y="2029"/>
                  </a:cubicBezTo>
                  <a:cubicBezTo>
                    <a:pt x="493" y="2029"/>
                    <a:pt x="493" y="2029"/>
                    <a:pt x="493" y="2029"/>
                  </a:cubicBezTo>
                  <a:cubicBezTo>
                    <a:pt x="493" y="2029"/>
                    <a:pt x="493" y="762"/>
                    <a:pt x="493" y="739"/>
                  </a:cubicBezTo>
                  <a:close/>
                </a:path>
              </a:pathLst>
            </a:custGeom>
            <a:solidFill>
              <a:srgbClr val="FFFFFF"/>
            </a:solidFill>
            <a:ln>
              <a:noFill/>
            </a:ln>
            <a:effectLst>
              <a:outerShdw blurRad="152400" rotWithShape="0" algn="tl" dir="2700000" dist="101600">
                <a:srgbClr val="000000">
                  <a:alpha val="2196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46" name="Google Shape;546;p17"/>
            <p:cNvGrpSpPr/>
            <p:nvPr/>
          </p:nvGrpSpPr>
          <p:grpSpPr>
            <a:xfrm>
              <a:off x="2564129" y="2447093"/>
              <a:ext cx="1182063" cy="4205989"/>
              <a:chOff x="3281524" y="2447093"/>
              <a:chExt cx="1182063" cy="4205989"/>
            </a:xfrm>
          </p:grpSpPr>
          <p:sp>
            <p:nvSpPr>
              <p:cNvPr id="547" name="Google Shape;547;p17"/>
              <p:cNvSpPr/>
              <p:nvPr/>
            </p:nvSpPr>
            <p:spPr>
              <a:xfrm>
                <a:off x="3281524" y="2457014"/>
                <a:ext cx="1151224" cy="4196068"/>
              </a:xfrm>
              <a:custGeom>
                <a:rect b="b" l="l" r="r" t="t"/>
                <a:pathLst>
                  <a:path extrusionOk="0" h="1744" w="476">
                    <a:moveTo>
                      <a:pt x="476" y="455"/>
                    </a:moveTo>
                    <a:cubicBezTo>
                      <a:pt x="476" y="336"/>
                      <a:pt x="328" y="214"/>
                      <a:pt x="265" y="161"/>
                    </a:cubicBezTo>
                    <a:cubicBezTo>
                      <a:pt x="265" y="161"/>
                      <a:pt x="265" y="161"/>
                      <a:pt x="265" y="161"/>
                    </a:cubicBezTo>
                    <a:cubicBezTo>
                      <a:pt x="128" y="60"/>
                      <a:pt x="80" y="0"/>
                      <a:pt x="80" y="0"/>
                    </a:cubicBezTo>
                    <a:cubicBezTo>
                      <a:pt x="80" y="0"/>
                      <a:pt x="207" y="159"/>
                      <a:pt x="187" y="175"/>
                    </a:cubicBezTo>
                    <a:cubicBezTo>
                      <a:pt x="188" y="175"/>
                      <a:pt x="188" y="175"/>
                      <a:pt x="188" y="175"/>
                    </a:cubicBezTo>
                    <a:cubicBezTo>
                      <a:pt x="124" y="228"/>
                      <a:pt x="0" y="343"/>
                      <a:pt x="0" y="454"/>
                    </a:cubicBezTo>
                    <a:cubicBezTo>
                      <a:pt x="0" y="477"/>
                      <a:pt x="0" y="1744"/>
                      <a:pt x="0" y="1744"/>
                    </a:cubicBezTo>
                    <a:cubicBezTo>
                      <a:pt x="476" y="1744"/>
                      <a:pt x="476" y="1744"/>
                      <a:pt x="476" y="1744"/>
                    </a:cubicBezTo>
                    <a:cubicBezTo>
                      <a:pt x="476" y="1744"/>
                      <a:pt x="476" y="478"/>
                      <a:pt x="476" y="455"/>
                    </a:cubicBezTo>
                    <a:close/>
                  </a:path>
                </a:pathLst>
              </a:custGeom>
              <a:gradFill>
                <a:gsLst>
                  <a:gs pos="0">
                    <a:schemeClr val="accent3"/>
                  </a:gs>
                  <a:gs pos="70000">
                    <a:schemeClr val="accent3"/>
                  </a:gs>
                  <a:gs pos="100000">
                    <a:srgbClr val="525252"/>
                  </a:gs>
                </a:gsLst>
                <a:lin ang="162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17"/>
              <p:cNvSpPr/>
              <p:nvPr/>
            </p:nvSpPr>
            <p:spPr>
              <a:xfrm rot="-2394737">
                <a:off x="3521751" y="2510096"/>
                <a:ext cx="499200" cy="833951"/>
              </a:xfrm>
              <a:custGeom>
                <a:rect b="b" l="l" r="r" t="t"/>
                <a:pathLst>
                  <a:path extrusionOk="0" h="1119024" w="669843">
                    <a:moveTo>
                      <a:pt x="0" y="953579"/>
                    </a:moveTo>
                    <a:cubicBezTo>
                      <a:pt x="414274" y="551409"/>
                      <a:pt x="410541" y="351371"/>
                      <a:pt x="420500" y="0"/>
                    </a:cubicBezTo>
                    <a:cubicBezTo>
                      <a:pt x="503614" y="373008"/>
                      <a:pt x="564287" y="477207"/>
                      <a:pt x="669843" y="1119024"/>
                    </a:cubicBezTo>
                    <a:lnTo>
                      <a:pt x="0" y="953579"/>
                    </a:lnTo>
                    <a:close/>
                  </a:path>
                </a:pathLst>
              </a:custGeom>
              <a:gradFill>
                <a:gsLst>
                  <a:gs pos="0">
                    <a:srgbClr val="000000">
                      <a:alpha val="0"/>
                    </a:srgbClr>
                  </a:gs>
                  <a:gs pos="25000">
                    <a:srgbClr val="000000">
                      <a:alpha val="0"/>
                    </a:srgbClr>
                  </a:gs>
                  <a:gs pos="52000">
                    <a:srgbClr val="000000">
                      <a:alpha val="12941"/>
                    </a:srgbClr>
                  </a:gs>
                  <a:gs pos="65000">
                    <a:srgbClr val="000000">
                      <a:alpha val="784"/>
                    </a:srgbClr>
                  </a:gs>
                  <a:gs pos="100000">
                    <a:srgbClr val="000000">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 name="Google Shape;549;p17"/>
              <p:cNvSpPr/>
              <p:nvPr/>
            </p:nvSpPr>
            <p:spPr>
              <a:xfrm>
                <a:off x="3302669" y="2469023"/>
                <a:ext cx="1151224" cy="2643179"/>
              </a:xfrm>
              <a:custGeom>
                <a:rect b="b" l="l" r="r" t="t"/>
                <a:pathLst>
                  <a:path extrusionOk="0" h="4155358" w="1809846">
                    <a:moveTo>
                      <a:pt x="304176" y="0"/>
                    </a:moveTo>
                    <a:cubicBezTo>
                      <a:pt x="304176" y="0"/>
                      <a:pt x="486682" y="226950"/>
                      <a:pt x="1007583" y="608981"/>
                    </a:cubicBezTo>
                    <a:cubicBezTo>
                      <a:pt x="1247121" y="809453"/>
                      <a:pt x="1809846" y="1270917"/>
                      <a:pt x="1809846" y="1721033"/>
                    </a:cubicBezTo>
                    <a:cubicBezTo>
                      <a:pt x="1809846" y="1759095"/>
                      <a:pt x="1809846" y="2697078"/>
                      <a:pt x="1809846" y="3740267"/>
                    </a:cubicBezTo>
                    <a:lnTo>
                      <a:pt x="1809846" y="4155358"/>
                    </a:lnTo>
                    <a:lnTo>
                      <a:pt x="0" y="4155358"/>
                    </a:lnTo>
                    <a:lnTo>
                      <a:pt x="0" y="3738023"/>
                    </a:lnTo>
                    <a:cubicBezTo>
                      <a:pt x="0" y="2694020"/>
                      <a:pt x="0" y="1755312"/>
                      <a:pt x="0" y="1717251"/>
                    </a:cubicBezTo>
                    <a:cubicBezTo>
                      <a:pt x="0" y="1297394"/>
                      <a:pt x="471473" y="862408"/>
                      <a:pt x="714813" y="661936"/>
                    </a:cubicBezTo>
                    <a:cubicBezTo>
                      <a:pt x="714813" y="661936"/>
                      <a:pt x="714813" y="661936"/>
                      <a:pt x="711011" y="661936"/>
                    </a:cubicBezTo>
                    <a:cubicBezTo>
                      <a:pt x="787055" y="601416"/>
                      <a:pt x="304176" y="0"/>
                      <a:pt x="304176" y="0"/>
                    </a:cubicBezTo>
                    <a:close/>
                  </a:path>
                </a:pathLst>
              </a:custGeom>
              <a:gradFill>
                <a:gsLst>
                  <a:gs pos="0">
                    <a:srgbClr val="000000">
                      <a:alpha val="24705"/>
                    </a:srgbClr>
                  </a:gs>
                  <a:gs pos="43000">
                    <a:srgbClr val="000000">
                      <a:alpha val="0"/>
                    </a:srgbClr>
                  </a:gs>
                  <a:gs pos="100000">
                    <a:srgbClr val="000000">
                      <a:alpha val="0"/>
                    </a:srgbClr>
                  </a:gs>
                </a:gsLst>
                <a:path path="circle">
                  <a:fillToRect b="100%" l="100%"/>
                </a:path>
                <a:tileRect r="-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 name="Google Shape;550;p17"/>
              <p:cNvSpPr/>
              <p:nvPr/>
            </p:nvSpPr>
            <p:spPr>
              <a:xfrm>
                <a:off x="3312363" y="2457014"/>
                <a:ext cx="1151224" cy="2079104"/>
              </a:xfrm>
              <a:custGeom>
                <a:rect b="b" l="l" r="r" t="t"/>
                <a:pathLst>
                  <a:path extrusionOk="0" h="3268572" w="1809846">
                    <a:moveTo>
                      <a:pt x="304176" y="0"/>
                    </a:moveTo>
                    <a:cubicBezTo>
                      <a:pt x="304176" y="0"/>
                      <a:pt x="486682" y="226950"/>
                      <a:pt x="1007583" y="608981"/>
                    </a:cubicBezTo>
                    <a:cubicBezTo>
                      <a:pt x="1247121" y="809453"/>
                      <a:pt x="1809846" y="1270917"/>
                      <a:pt x="1809846" y="1721033"/>
                    </a:cubicBezTo>
                    <a:cubicBezTo>
                      <a:pt x="1809846" y="1748220"/>
                      <a:pt x="1809846" y="2234551"/>
                      <a:pt x="1809846" y="2890406"/>
                    </a:cubicBezTo>
                    <a:lnTo>
                      <a:pt x="1809846" y="3268572"/>
                    </a:lnTo>
                    <a:lnTo>
                      <a:pt x="0" y="3268572"/>
                    </a:lnTo>
                    <a:lnTo>
                      <a:pt x="0" y="2887500"/>
                    </a:lnTo>
                    <a:cubicBezTo>
                      <a:pt x="0" y="2231138"/>
                      <a:pt x="0" y="1744437"/>
                      <a:pt x="0" y="1717251"/>
                    </a:cubicBezTo>
                    <a:cubicBezTo>
                      <a:pt x="0" y="1297394"/>
                      <a:pt x="471473" y="862408"/>
                      <a:pt x="714813" y="661936"/>
                    </a:cubicBezTo>
                    <a:cubicBezTo>
                      <a:pt x="714813" y="661936"/>
                      <a:pt x="714813" y="661936"/>
                      <a:pt x="711011" y="661936"/>
                    </a:cubicBezTo>
                    <a:cubicBezTo>
                      <a:pt x="787055" y="601416"/>
                      <a:pt x="304176" y="0"/>
                      <a:pt x="304176" y="0"/>
                    </a:cubicBezTo>
                    <a:close/>
                  </a:path>
                </a:pathLst>
              </a:custGeom>
              <a:gradFill>
                <a:gsLst>
                  <a:gs pos="0">
                    <a:srgbClr val="000000">
                      <a:alpha val="0"/>
                    </a:srgbClr>
                  </a:gs>
                  <a:gs pos="26000">
                    <a:srgbClr val="000000">
                      <a:alpha val="0"/>
                    </a:srgbClr>
                  </a:gs>
                  <a:gs pos="30000">
                    <a:srgbClr val="000000">
                      <a:alpha val="6666"/>
                    </a:srgbClr>
                  </a:gs>
                  <a:gs pos="38000">
                    <a:srgbClr val="000000">
                      <a:alpha val="0"/>
                    </a:srgbClr>
                  </a:gs>
                  <a:gs pos="100000">
                    <a:srgbClr val="000000">
                      <a:alpha val="0"/>
                    </a:srgbClr>
                  </a:gs>
                </a:gsLst>
                <a:lin ang="30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51" name="Google Shape;551;p17"/>
            <p:cNvGrpSpPr/>
            <p:nvPr/>
          </p:nvGrpSpPr>
          <p:grpSpPr>
            <a:xfrm>
              <a:off x="2065851" y="131460"/>
              <a:ext cx="2178618" cy="3398286"/>
              <a:chOff x="2759528" y="131460"/>
              <a:chExt cx="2178618" cy="3398286"/>
            </a:xfrm>
          </p:grpSpPr>
          <p:grpSp>
            <p:nvGrpSpPr>
              <p:cNvPr id="552" name="Google Shape;552;p17"/>
              <p:cNvGrpSpPr/>
              <p:nvPr/>
            </p:nvGrpSpPr>
            <p:grpSpPr>
              <a:xfrm>
                <a:off x="2759528" y="131460"/>
                <a:ext cx="2178618" cy="3398286"/>
                <a:chOff x="842136" y="1406516"/>
                <a:chExt cx="2178618" cy="3398286"/>
              </a:xfrm>
            </p:grpSpPr>
            <p:sp>
              <p:nvSpPr>
                <p:cNvPr id="553" name="Google Shape;553;p17"/>
                <p:cNvSpPr/>
                <p:nvPr/>
              </p:nvSpPr>
              <p:spPr>
                <a:xfrm rot="10800000">
                  <a:off x="842136" y="1406516"/>
                  <a:ext cx="2178618" cy="3398286"/>
                </a:xfrm>
                <a:prstGeom prst="triangle">
                  <a:avLst>
                    <a:gd fmla="val 50000" name="adj"/>
                  </a:avLst>
                </a:prstGeom>
                <a:gradFill>
                  <a:gsLst>
                    <a:gs pos="0">
                      <a:srgbClr val="000000">
                        <a:alpha val="22745"/>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 name="Google Shape;554;p17"/>
                <p:cNvSpPr/>
                <p:nvPr/>
              </p:nvSpPr>
              <p:spPr>
                <a:xfrm rot="10800000">
                  <a:off x="1286635" y="2533635"/>
                  <a:ext cx="1289620" cy="2271167"/>
                </a:xfrm>
                <a:prstGeom prst="triangle">
                  <a:avLst>
                    <a:gd fmla="val 50000" name="adj"/>
                  </a:avLst>
                </a:prstGeom>
                <a:gradFill>
                  <a:gsLst>
                    <a:gs pos="0">
                      <a:srgbClr val="000000">
                        <a:alpha val="14901"/>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p17"/>
                <p:cNvSpPr/>
                <p:nvPr/>
              </p:nvSpPr>
              <p:spPr>
                <a:xfrm rot="10800000">
                  <a:off x="1407229" y="2544412"/>
                  <a:ext cx="1048433" cy="2260390"/>
                </a:xfrm>
                <a:prstGeom prst="triangle">
                  <a:avLst>
                    <a:gd fmla="val 50000" name="adj"/>
                  </a:avLst>
                </a:prstGeom>
                <a:gradFill>
                  <a:gsLst>
                    <a:gs pos="0">
                      <a:schemeClr val="dk1"/>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56" name="Google Shape;556;p17"/>
              <p:cNvSpPr/>
              <p:nvPr/>
            </p:nvSpPr>
            <p:spPr>
              <a:xfrm rot="10800000">
                <a:off x="3415450" y="1477520"/>
                <a:ext cx="866775" cy="1435884"/>
              </a:xfrm>
              <a:prstGeom prst="triangle">
                <a:avLst>
                  <a:gd fmla="val 50000" name="adj"/>
                </a:avLst>
              </a:prstGeom>
              <a:gradFill>
                <a:gsLst>
                  <a:gs pos="0">
                    <a:srgbClr val="000000">
                      <a:alpha val="6666"/>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557" name="Google Shape;557;p17"/>
            <p:cNvPicPr preferRelativeResize="0"/>
            <p:nvPr/>
          </p:nvPicPr>
          <p:blipFill rotWithShape="1">
            <a:blip r:embed="rId4">
              <a:alphaModFix/>
            </a:blip>
            <a:srcRect b="0" l="0" r="0" t="0"/>
            <a:stretch/>
          </p:blipFill>
          <p:spPr>
            <a:xfrm flipH="1" rot="-5400000">
              <a:off x="2456605" y="5894528"/>
              <a:ext cx="1397110" cy="1613155"/>
            </a:xfrm>
            <a:prstGeom prst="rect">
              <a:avLst/>
            </a:prstGeom>
            <a:noFill/>
            <a:ln>
              <a:noFill/>
            </a:ln>
          </p:spPr>
        </p:pic>
        <p:pic>
          <p:nvPicPr>
            <p:cNvPr id="558" name="Google Shape;558;p17"/>
            <p:cNvPicPr preferRelativeResize="0"/>
            <p:nvPr/>
          </p:nvPicPr>
          <p:blipFill rotWithShape="1">
            <a:blip r:embed="rId5">
              <a:alphaModFix/>
            </a:blip>
            <a:srcRect b="0" l="0" r="0" t="0"/>
            <a:stretch/>
          </p:blipFill>
          <p:spPr>
            <a:xfrm flipH="1" rot="5400000">
              <a:off x="2938365" y="314458"/>
              <a:ext cx="539458" cy="1613155"/>
            </a:xfrm>
            <a:prstGeom prst="rect">
              <a:avLst/>
            </a:prstGeom>
            <a:noFill/>
            <a:ln>
              <a:noFill/>
            </a:ln>
          </p:spPr>
        </p:pic>
        <p:sp>
          <p:nvSpPr>
            <p:cNvPr id="559" name="Google Shape;559;p17"/>
            <p:cNvSpPr/>
            <p:nvPr/>
          </p:nvSpPr>
          <p:spPr>
            <a:xfrm rot="2700000">
              <a:off x="2934162" y="3368464"/>
              <a:ext cx="251922" cy="251922"/>
            </a:xfrm>
            <a:custGeom>
              <a:rect b="b" l="l" r="r" t="t"/>
              <a:pathLst>
                <a:path extrusionOk="0" h="1270855" w="1270855">
                  <a:moveTo>
                    <a:pt x="41419" y="42768"/>
                  </a:moveTo>
                  <a:cubicBezTo>
                    <a:pt x="67009" y="17178"/>
                    <a:pt x="102362" y="1350"/>
                    <a:pt x="141412" y="1350"/>
                  </a:cubicBezTo>
                  <a:lnTo>
                    <a:pt x="1121404" y="1350"/>
                  </a:lnTo>
                  <a:lnTo>
                    <a:pt x="1128093" y="0"/>
                  </a:lnTo>
                  <a:cubicBezTo>
                    <a:pt x="1167144" y="-1"/>
                    <a:pt x="1202496" y="15828"/>
                    <a:pt x="1228087" y="41418"/>
                  </a:cubicBezTo>
                  <a:lnTo>
                    <a:pt x="1228632" y="42226"/>
                  </a:lnTo>
                  <a:lnTo>
                    <a:pt x="1229436" y="42768"/>
                  </a:lnTo>
                  <a:cubicBezTo>
                    <a:pt x="1255026" y="68359"/>
                    <a:pt x="1270854" y="103712"/>
                    <a:pt x="1270854" y="142762"/>
                  </a:cubicBezTo>
                  <a:lnTo>
                    <a:pt x="1270855" y="142761"/>
                  </a:lnTo>
                  <a:lnTo>
                    <a:pt x="1269505" y="149446"/>
                  </a:lnTo>
                  <a:lnTo>
                    <a:pt x="1269504" y="1129443"/>
                  </a:lnTo>
                  <a:cubicBezTo>
                    <a:pt x="1269504" y="1207543"/>
                    <a:pt x="1206192" y="1270855"/>
                    <a:pt x="1128092" y="1270855"/>
                  </a:cubicBezTo>
                  <a:lnTo>
                    <a:pt x="1128093" y="1270854"/>
                  </a:lnTo>
                  <a:cubicBezTo>
                    <a:pt x="1049993" y="1270854"/>
                    <a:pt x="986681" y="1207542"/>
                    <a:pt x="986681" y="1129442"/>
                  </a:cubicBezTo>
                  <a:lnTo>
                    <a:pt x="986681" y="284173"/>
                  </a:lnTo>
                  <a:lnTo>
                    <a:pt x="141412" y="284175"/>
                  </a:lnTo>
                  <a:cubicBezTo>
                    <a:pt x="63312" y="284174"/>
                    <a:pt x="0" y="220862"/>
                    <a:pt x="0" y="142762"/>
                  </a:cubicBezTo>
                  <a:cubicBezTo>
                    <a:pt x="0" y="103712"/>
                    <a:pt x="15828" y="68359"/>
                    <a:pt x="41419" y="42768"/>
                  </a:cubicBezTo>
                  <a:close/>
                </a:path>
              </a:pathLst>
            </a:custGeom>
            <a:solidFill>
              <a:schemeClr val="lt1"/>
            </a:solidFill>
            <a:ln>
              <a:noFill/>
            </a:ln>
            <a:effectLst>
              <a:outerShdw blurRad="152400" rotWithShape="0" algn="tl" dir="2700000" dist="1016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560" name="Google Shape;560;p17"/>
          <p:cNvGrpSpPr/>
          <p:nvPr/>
        </p:nvGrpSpPr>
        <p:grpSpPr>
          <a:xfrm>
            <a:off x="7471780" y="319177"/>
            <a:ext cx="2658216" cy="7037711"/>
            <a:chOff x="2065851" y="131460"/>
            <a:chExt cx="2178618" cy="7268200"/>
          </a:xfrm>
        </p:grpSpPr>
        <p:sp>
          <p:nvSpPr>
            <p:cNvPr id="561" name="Google Shape;561;p17"/>
            <p:cNvSpPr/>
            <p:nvPr/>
          </p:nvSpPr>
          <p:spPr>
            <a:xfrm>
              <a:off x="2595735" y="1131674"/>
              <a:ext cx="1118850" cy="1858017"/>
            </a:xfrm>
            <a:custGeom>
              <a:rect b="b" l="l" r="r" t="t"/>
              <a:pathLst>
                <a:path extrusionOk="0" h="776" w="466">
                  <a:moveTo>
                    <a:pt x="466" y="385"/>
                  </a:moveTo>
                  <a:cubicBezTo>
                    <a:pt x="466" y="496"/>
                    <a:pt x="384" y="558"/>
                    <a:pt x="267" y="663"/>
                  </a:cubicBezTo>
                  <a:cubicBezTo>
                    <a:pt x="206" y="718"/>
                    <a:pt x="299" y="776"/>
                    <a:pt x="299" y="776"/>
                  </a:cubicBezTo>
                  <a:cubicBezTo>
                    <a:pt x="299" y="776"/>
                    <a:pt x="216" y="725"/>
                    <a:pt x="198" y="689"/>
                  </a:cubicBezTo>
                  <a:cubicBezTo>
                    <a:pt x="179" y="679"/>
                    <a:pt x="176" y="654"/>
                    <a:pt x="176" y="654"/>
                  </a:cubicBezTo>
                  <a:cubicBezTo>
                    <a:pt x="113" y="601"/>
                    <a:pt x="0" y="496"/>
                    <a:pt x="0" y="385"/>
                  </a:cubicBezTo>
                  <a:cubicBezTo>
                    <a:pt x="0" y="362"/>
                    <a:pt x="0" y="0"/>
                    <a:pt x="0" y="0"/>
                  </a:cubicBezTo>
                  <a:cubicBezTo>
                    <a:pt x="466" y="0"/>
                    <a:pt x="466" y="0"/>
                    <a:pt x="466" y="0"/>
                  </a:cubicBezTo>
                  <a:cubicBezTo>
                    <a:pt x="466" y="0"/>
                    <a:pt x="466" y="362"/>
                    <a:pt x="466" y="385"/>
                  </a:cubicBezTo>
                  <a:close/>
                </a:path>
              </a:pathLst>
            </a:custGeom>
            <a:gradFill>
              <a:gsLst>
                <a:gs pos="0">
                  <a:srgbClr val="DBDBDB"/>
                </a:gs>
                <a:gs pos="51000">
                  <a:srgbClr val="F2F2F2"/>
                </a:gs>
                <a:gs pos="100000">
                  <a:schemeClr val="lt1"/>
                </a:gs>
              </a:gsLst>
              <a:lin ang="16200000" scaled="0"/>
            </a:gradFill>
            <a:ln cap="flat" cmpd="sng" w="34925">
              <a:solidFill>
                <a:schemeClr val="lt1"/>
              </a:solidFill>
              <a:prstDash val="solid"/>
              <a:round/>
              <a:headEnd len="sm" w="sm" type="none"/>
              <a:tailEnd len="sm" w="sm" type="none"/>
            </a:ln>
            <a:effectLst>
              <a:outerShdw blurRad="152400" rotWithShape="0" algn="tl" dir="2700000" dist="101600">
                <a:srgbClr val="000000">
                  <a:alpha val="2196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17"/>
            <p:cNvSpPr/>
            <p:nvPr/>
          </p:nvSpPr>
          <p:spPr>
            <a:xfrm>
              <a:off x="2563422" y="1806080"/>
              <a:ext cx="1183477" cy="4847002"/>
            </a:xfrm>
            <a:custGeom>
              <a:rect b="b" l="l" r="r" t="t"/>
              <a:pathLst>
                <a:path extrusionOk="0" h="2029" w="493">
                  <a:moveTo>
                    <a:pt x="493" y="739"/>
                  </a:moveTo>
                  <a:cubicBezTo>
                    <a:pt x="493" y="627"/>
                    <a:pt x="381" y="521"/>
                    <a:pt x="292" y="446"/>
                  </a:cubicBezTo>
                  <a:cubicBezTo>
                    <a:pt x="131" y="328"/>
                    <a:pt x="87" y="280"/>
                    <a:pt x="42" y="195"/>
                  </a:cubicBezTo>
                  <a:cubicBezTo>
                    <a:pt x="7" y="129"/>
                    <a:pt x="5" y="0"/>
                    <a:pt x="5" y="0"/>
                  </a:cubicBezTo>
                  <a:cubicBezTo>
                    <a:pt x="5" y="0"/>
                    <a:pt x="0" y="134"/>
                    <a:pt x="23" y="180"/>
                  </a:cubicBezTo>
                  <a:cubicBezTo>
                    <a:pt x="46" y="227"/>
                    <a:pt x="93" y="305"/>
                    <a:pt x="203" y="425"/>
                  </a:cubicBezTo>
                  <a:cubicBezTo>
                    <a:pt x="203" y="426"/>
                    <a:pt x="215" y="459"/>
                    <a:pt x="215" y="459"/>
                  </a:cubicBezTo>
                  <a:cubicBezTo>
                    <a:pt x="152" y="513"/>
                    <a:pt x="27" y="627"/>
                    <a:pt x="27" y="739"/>
                  </a:cubicBezTo>
                  <a:cubicBezTo>
                    <a:pt x="27" y="762"/>
                    <a:pt x="27" y="2029"/>
                    <a:pt x="27" y="2029"/>
                  </a:cubicBezTo>
                  <a:cubicBezTo>
                    <a:pt x="493" y="2029"/>
                    <a:pt x="493" y="2029"/>
                    <a:pt x="493" y="2029"/>
                  </a:cubicBezTo>
                  <a:cubicBezTo>
                    <a:pt x="493" y="2029"/>
                    <a:pt x="493" y="762"/>
                    <a:pt x="493" y="739"/>
                  </a:cubicBezTo>
                  <a:close/>
                </a:path>
              </a:pathLst>
            </a:custGeom>
            <a:solidFill>
              <a:srgbClr val="FFFFFF"/>
            </a:solidFill>
            <a:ln>
              <a:noFill/>
            </a:ln>
            <a:effectLst>
              <a:outerShdw blurRad="152400" rotWithShape="0" algn="tl" dir="2700000" dist="101600">
                <a:srgbClr val="000000">
                  <a:alpha val="2196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63" name="Google Shape;563;p17"/>
            <p:cNvGrpSpPr/>
            <p:nvPr/>
          </p:nvGrpSpPr>
          <p:grpSpPr>
            <a:xfrm>
              <a:off x="2564129" y="2447093"/>
              <a:ext cx="1182063" cy="4205989"/>
              <a:chOff x="3281524" y="2447093"/>
              <a:chExt cx="1182063" cy="4205989"/>
            </a:xfrm>
          </p:grpSpPr>
          <p:sp>
            <p:nvSpPr>
              <p:cNvPr id="564" name="Google Shape;564;p17"/>
              <p:cNvSpPr/>
              <p:nvPr/>
            </p:nvSpPr>
            <p:spPr>
              <a:xfrm>
                <a:off x="3281524" y="2457014"/>
                <a:ext cx="1151224" cy="4196068"/>
              </a:xfrm>
              <a:custGeom>
                <a:rect b="b" l="l" r="r" t="t"/>
                <a:pathLst>
                  <a:path extrusionOk="0" h="1744" w="476">
                    <a:moveTo>
                      <a:pt x="476" y="455"/>
                    </a:moveTo>
                    <a:cubicBezTo>
                      <a:pt x="476" y="336"/>
                      <a:pt x="328" y="214"/>
                      <a:pt x="265" y="161"/>
                    </a:cubicBezTo>
                    <a:cubicBezTo>
                      <a:pt x="265" y="161"/>
                      <a:pt x="265" y="161"/>
                      <a:pt x="265" y="161"/>
                    </a:cubicBezTo>
                    <a:cubicBezTo>
                      <a:pt x="128" y="60"/>
                      <a:pt x="80" y="0"/>
                      <a:pt x="80" y="0"/>
                    </a:cubicBezTo>
                    <a:cubicBezTo>
                      <a:pt x="80" y="0"/>
                      <a:pt x="207" y="159"/>
                      <a:pt x="187" y="175"/>
                    </a:cubicBezTo>
                    <a:cubicBezTo>
                      <a:pt x="188" y="175"/>
                      <a:pt x="188" y="175"/>
                      <a:pt x="188" y="175"/>
                    </a:cubicBezTo>
                    <a:cubicBezTo>
                      <a:pt x="124" y="228"/>
                      <a:pt x="0" y="343"/>
                      <a:pt x="0" y="454"/>
                    </a:cubicBezTo>
                    <a:cubicBezTo>
                      <a:pt x="0" y="477"/>
                      <a:pt x="0" y="1744"/>
                      <a:pt x="0" y="1744"/>
                    </a:cubicBezTo>
                    <a:cubicBezTo>
                      <a:pt x="476" y="1744"/>
                      <a:pt x="476" y="1744"/>
                      <a:pt x="476" y="1744"/>
                    </a:cubicBezTo>
                    <a:cubicBezTo>
                      <a:pt x="476" y="1744"/>
                      <a:pt x="476" y="478"/>
                      <a:pt x="476" y="455"/>
                    </a:cubicBezTo>
                    <a:close/>
                  </a:path>
                </a:pathLst>
              </a:custGeom>
              <a:gradFill>
                <a:gsLst>
                  <a:gs pos="0">
                    <a:schemeClr val="accent4"/>
                  </a:gs>
                  <a:gs pos="70000">
                    <a:schemeClr val="accent4"/>
                  </a:gs>
                  <a:gs pos="100000">
                    <a:srgbClr val="7F6000"/>
                  </a:gs>
                </a:gsLst>
                <a:lin ang="162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17"/>
              <p:cNvSpPr/>
              <p:nvPr/>
            </p:nvSpPr>
            <p:spPr>
              <a:xfrm rot="-2394737">
                <a:off x="3521751" y="2510096"/>
                <a:ext cx="499200" cy="833951"/>
              </a:xfrm>
              <a:custGeom>
                <a:rect b="b" l="l" r="r" t="t"/>
                <a:pathLst>
                  <a:path extrusionOk="0" h="1119024" w="669843">
                    <a:moveTo>
                      <a:pt x="0" y="953579"/>
                    </a:moveTo>
                    <a:cubicBezTo>
                      <a:pt x="414274" y="551409"/>
                      <a:pt x="410541" y="351371"/>
                      <a:pt x="420500" y="0"/>
                    </a:cubicBezTo>
                    <a:cubicBezTo>
                      <a:pt x="503614" y="373008"/>
                      <a:pt x="564287" y="477207"/>
                      <a:pt x="669843" y="1119024"/>
                    </a:cubicBezTo>
                    <a:lnTo>
                      <a:pt x="0" y="953579"/>
                    </a:lnTo>
                    <a:close/>
                  </a:path>
                </a:pathLst>
              </a:custGeom>
              <a:gradFill>
                <a:gsLst>
                  <a:gs pos="0">
                    <a:srgbClr val="000000">
                      <a:alpha val="0"/>
                    </a:srgbClr>
                  </a:gs>
                  <a:gs pos="25000">
                    <a:srgbClr val="000000">
                      <a:alpha val="0"/>
                    </a:srgbClr>
                  </a:gs>
                  <a:gs pos="52000">
                    <a:srgbClr val="000000">
                      <a:alpha val="12941"/>
                    </a:srgbClr>
                  </a:gs>
                  <a:gs pos="65000">
                    <a:srgbClr val="000000">
                      <a:alpha val="784"/>
                    </a:srgbClr>
                  </a:gs>
                  <a:gs pos="100000">
                    <a:srgbClr val="000000">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 name="Google Shape;566;p17"/>
              <p:cNvSpPr/>
              <p:nvPr/>
            </p:nvSpPr>
            <p:spPr>
              <a:xfrm>
                <a:off x="3302669" y="2469023"/>
                <a:ext cx="1151224" cy="2643179"/>
              </a:xfrm>
              <a:custGeom>
                <a:rect b="b" l="l" r="r" t="t"/>
                <a:pathLst>
                  <a:path extrusionOk="0" h="4155358" w="1809846">
                    <a:moveTo>
                      <a:pt x="304176" y="0"/>
                    </a:moveTo>
                    <a:cubicBezTo>
                      <a:pt x="304176" y="0"/>
                      <a:pt x="486682" y="226950"/>
                      <a:pt x="1007583" y="608981"/>
                    </a:cubicBezTo>
                    <a:cubicBezTo>
                      <a:pt x="1247121" y="809453"/>
                      <a:pt x="1809846" y="1270917"/>
                      <a:pt x="1809846" y="1721033"/>
                    </a:cubicBezTo>
                    <a:cubicBezTo>
                      <a:pt x="1809846" y="1759095"/>
                      <a:pt x="1809846" y="2697078"/>
                      <a:pt x="1809846" y="3740267"/>
                    </a:cubicBezTo>
                    <a:lnTo>
                      <a:pt x="1809846" y="4155358"/>
                    </a:lnTo>
                    <a:lnTo>
                      <a:pt x="0" y="4155358"/>
                    </a:lnTo>
                    <a:lnTo>
                      <a:pt x="0" y="3738023"/>
                    </a:lnTo>
                    <a:cubicBezTo>
                      <a:pt x="0" y="2694020"/>
                      <a:pt x="0" y="1755312"/>
                      <a:pt x="0" y="1717251"/>
                    </a:cubicBezTo>
                    <a:cubicBezTo>
                      <a:pt x="0" y="1297394"/>
                      <a:pt x="471473" y="862408"/>
                      <a:pt x="714813" y="661936"/>
                    </a:cubicBezTo>
                    <a:cubicBezTo>
                      <a:pt x="714813" y="661936"/>
                      <a:pt x="714813" y="661936"/>
                      <a:pt x="711011" y="661936"/>
                    </a:cubicBezTo>
                    <a:cubicBezTo>
                      <a:pt x="787055" y="601416"/>
                      <a:pt x="304176" y="0"/>
                      <a:pt x="304176" y="0"/>
                    </a:cubicBezTo>
                    <a:close/>
                  </a:path>
                </a:pathLst>
              </a:custGeom>
              <a:gradFill>
                <a:gsLst>
                  <a:gs pos="0">
                    <a:srgbClr val="000000">
                      <a:alpha val="24705"/>
                    </a:srgbClr>
                  </a:gs>
                  <a:gs pos="43000">
                    <a:srgbClr val="000000">
                      <a:alpha val="0"/>
                    </a:srgbClr>
                  </a:gs>
                  <a:gs pos="100000">
                    <a:srgbClr val="000000">
                      <a:alpha val="0"/>
                    </a:srgbClr>
                  </a:gs>
                </a:gsLst>
                <a:path path="circle">
                  <a:fillToRect b="100%" l="100%"/>
                </a:path>
                <a:tileRect r="-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17"/>
              <p:cNvSpPr/>
              <p:nvPr/>
            </p:nvSpPr>
            <p:spPr>
              <a:xfrm>
                <a:off x="3312363" y="2457014"/>
                <a:ext cx="1151224" cy="2079104"/>
              </a:xfrm>
              <a:custGeom>
                <a:rect b="b" l="l" r="r" t="t"/>
                <a:pathLst>
                  <a:path extrusionOk="0" h="3268572" w="1809846">
                    <a:moveTo>
                      <a:pt x="304176" y="0"/>
                    </a:moveTo>
                    <a:cubicBezTo>
                      <a:pt x="304176" y="0"/>
                      <a:pt x="486682" y="226950"/>
                      <a:pt x="1007583" y="608981"/>
                    </a:cubicBezTo>
                    <a:cubicBezTo>
                      <a:pt x="1247121" y="809453"/>
                      <a:pt x="1809846" y="1270917"/>
                      <a:pt x="1809846" y="1721033"/>
                    </a:cubicBezTo>
                    <a:cubicBezTo>
                      <a:pt x="1809846" y="1748220"/>
                      <a:pt x="1809846" y="2234551"/>
                      <a:pt x="1809846" y="2890406"/>
                    </a:cubicBezTo>
                    <a:lnTo>
                      <a:pt x="1809846" y="3268572"/>
                    </a:lnTo>
                    <a:lnTo>
                      <a:pt x="0" y="3268572"/>
                    </a:lnTo>
                    <a:lnTo>
                      <a:pt x="0" y="2887500"/>
                    </a:lnTo>
                    <a:cubicBezTo>
                      <a:pt x="0" y="2231138"/>
                      <a:pt x="0" y="1744437"/>
                      <a:pt x="0" y="1717251"/>
                    </a:cubicBezTo>
                    <a:cubicBezTo>
                      <a:pt x="0" y="1297394"/>
                      <a:pt x="471473" y="862408"/>
                      <a:pt x="714813" y="661936"/>
                    </a:cubicBezTo>
                    <a:cubicBezTo>
                      <a:pt x="714813" y="661936"/>
                      <a:pt x="714813" y="661936"/>
                      <a:pt x="711011" y="661936"/>
                    </a:cubicBezTo>
                    <a:cubicBezTo>
                      <a:pt x="787055" y="601416"/>
                      <a:pt x="304176" y="0"/>
                      <a:pt x="304176" y="0"/>
                    </a:cubicBezTo>
                    <a:close/>
                  </a:path>
                </a:pathLst>
              </a:custGeom>
              <a:gradFill>
                <a:gsLst>
                  <a:gs pos="0">
                    <a:srgbClr val="000000">
                      <a:alpha val="0"/>
                    </a:srgbClr>
                  </a:gs>
                  <a:gs pos="26000">
                    <a:srgbClr val="000000">
                      <a:alpha val="0"/>
                    </a:srgbClr>
                  </a:gs>
                  <a:gs pos="30000">
                    <a:srgbClr val="000000">
                      <a:alpha val="6666"/>
                    </a:srgbClr>
                  </a:gs>
                  <a:gs pos="38000">
                    <a:srgbClr val="000000">
                      <a:alpha val="0"/>
                    </a:srgbClr>
                  </a:gs>
                  <a:gs pos="100000">
                    <a:srgbClr val="000000">
                      <a:alpha val="0"/>
                    </a:srgbClr>
                  </a:gs>
                </a:gsLst>
                <a:lin ang="30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68" name="Google Shape;568;p17"/>
            <p:cNvGrpSpPr/>
            <p:nvPr/>
          </p:nvGrpSpPr>
          <p:grpSpPr>
            <a:xfrm>
              <a:off x="2065851" y="131460"/>
              <a:ext cx="2178618" cy="3398286"/>
              <a:chOff x="2759528" y="131460"/>
              <a:chExt cx="2178618" cy="3398286"/>
            </a:xfrm>
          </p:grpSpPr>
          <p:grpSp>
            <p:nvGrpSpPr>
              <p:cNvPr id="569" name="Google Shape;569;p17"/>
              <p:cNvGrpSpPr/>
              <p:nvPr/>
            </p:nvGrpSpPr>
            <p:grpSpPr>
              <a:xfrm>
                <a:off x="2759528" y="131460"/>
                <a:ext cx="2178618" cy="3398286"/>
                <a:chOff x="842136" y="1406516"/>
                <a:chExt cx="2178618" cy="3398286"/>
              </a:xfrm>
            </p:grpSpPr>
            <p:sp>
              <p:nvSpPr>
                <p:cNvPr id="570" name="Google Shape;570;p17"/>
                <p:cNvSpPr/>
                <p:nvPr/>
              </p:nvSpPr>
              <p:spPr>
                <a:xfrm rot="10800000">
                  <a:off x="842136" y="1406516"/>
                  <a:ext cx="2178618" cy="3398286"/>
                </a:xfrm>
                <a:prstGeom prst="triangle">
                  <a:avLst>
                    <a:gd fmla="val 50000" name="adj"/>
                  </a:avLst>
                </a:prstGeom>
                <a:gradFill>
                  <a:gsLst>
                    <a:gs pos="0">
                      <a:srgbClr val="000000">
                        <a:alpha val="22745"/>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 name="Google Shape;571;p17"/>
                <p:cNvSpPr/>
                <p:nvPr/>
              </p:nvSpPr>
              <p:spPr>
                <a:xfrm rot="10800000">
                  <a:off x="1286635" y="2533635"/>
                  <a:ext cx="1289620" cy="2271167"/>
                </a:xfrm>
                <a:prstGeom prst="triangle">
                  <a:avLst>
                    <a:gd fmla="val 50000" name="adj"/>
                  </a:avLst>
                </a:prstGeom>
                <a:gradFill>
                  <a:gsLst>
                    <a:gs pos="0">
                      <a:srgbClr val="000000">
                        <a:alpha val="14901"/>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 name="Google Shape;572;p17"/>
                <p:cNvSpPr/>
                <p:nvPr/>
              </p:nvSpPr>
              <p:spPr>
                <a:xfrm rot="10800000">
                  <a:off x="1407229" y="2544412"/>
                  <a:ext cx="1048433" cy="2260390"/>
                </a:xfrm>
                <a:prstGeom prst="triangle">
                  <a:avLst>
                    <a:gd fmla="val 50000" name="adj"/>
                  </a:avLst>
                </a:prstGeom>
                <a:gradFill>
                  <a:gsLst>
                    <a:gs pos="0">
                      <a:schemeClr val="dk1"/>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73" name="Google Shape;573;p17"/>
              <p:cNvSpPr/>
              <p:nvPr/>
            </p:nvSpPr>
            <p:spPr>
              <a:xfrm rot="10800000">
                <a:off x="3415450" y="1477520"/>
                <a:ext cx="866775" cy="1435884"/>
              </a:xfrm>
              <a:prstGeom prst="triangle">
                <a:avLst>
                  <a:gd fmla="val 50000" name="adj"/>
                </a:avLst>
              </a:prstGeom>
              <a:gradFill>
                <a:gsLst>
                  <a:gs pos="0">
                    <a:srgbClr val="000000">
                      <a:alpha val="6666"/>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574" name="Google Shape;574;p17"/>
            <p:cNvPicPr preferRelativeResize="0"/>
            <p:nvPr/>
          </p:nvPicPr>
          <p:blipFill rotWithShape="1">
            <a:blip r:embed="rId4">
              <a:alphaModFix/>
            </a:blip>
            <a:srcRect b="0" l="0" r="0" t="0"/>
            <a:stretch/>
          </p:blipFill>
          <p:spPr>
            <a:xfrm flipH="1" rot="-5400000">
              <a:off x="2456605" y="5894528"/>
              <a:ext cx="1397110" cy="1613155"/>
            </a:xfrm>
            <a:prstGeom prst="rect">
              <a:avLst/>
            </a:prstGeom>
            <a:noFill/>
            <a:ln>
              <a:noFill/>
            </a:ln>
          </p:spPr>
        </p:pic>
        <p:pic>
          <p:nvPicPr>
            <p:cNvPr id="575" name="Google Shape;575;p17"/>
            <p:cNvPicPr preferRelativeResize="0"/>
            <p:nvPr/>
          </p:nvPicPr>
          <p:blipFill rotWithShape="1">
            <a:blip r:embed="rId5">
              <a:alphaModFix/>
            </a:blip>
            <a:srcRect b="0" l="0" r="0" t="0"/>
            <a:stretch/>
          </p:blipFill>
          <p:spPr>
            <a:xfrm flipH="1" rot="5400000">
              <a:off x="2938365" y="314458"/>
              <a:ext cx="539458" cy="1613155"/>
            </a:xfrm>
            <a:prstGeom prst="rect">
              <a:avLst/>
            </a:prstGeom>
            <a:noFill/>
            <a:ln>
              <a:noFill/>
            </a:ln>
          </p:spPr>
        </p:pic>
        <p:sp>
          <p:nvSpPr>
            <p:cNvPr id="576" name="Google Shape;576;p17"/>
            <p:cNvSpPr/>
            <p:nvPr/>
          </p:nvSpPr>
          <p:spPr>
            <a:xfrm rot="2700000">
              <a:off x="2934162" y="3368464"/>
              <a:ext cx="251922" cy="251922"/>
            </a:xfrm>
            <a:custGeom>
              <a:rect b="b" l="l" r="r" t="t"/>
              <a:pathLst>
                <a:path extrusionOk="0" h="1270855" w="1270855">
                  <a:moveTo>
                    <a:pt x="41419" y="42768"/>
                  </a:moveTo>
                  <a:cubicBezTo>
                    <a:pt x="67009" y="17178"/>
                    <a:pt x="102362" y="1350"/>
                    <a:pt x="141412" y="1350"/>
                  </a:cubicBezTo>
                  <a:lnTo>
                    <a:pt x="1121404" y="1350"/>
                  </a:lnTo>
                  <a:lnTo>
                    <a:pt x="1128093" y="0"/>
                  </a:lnTo>
                  <a:cubicBezTo>
                    <a:pt x="1167144" y="-1"/>
                    <a:pt x="1202496" y="15828"/>
                    <a:pt x="1228087" y="41418"/>
                  </a:cubicBezTo>
                  <a:lnTo>
                    <a:pt x="1228632" y="42226"/>
                  </a:lnTo>
                  <a:lnTo>
                    <a:pt x="1229436" y="42768"/>
                  </a:lnTo>
                  <a:cubicBezTo>
                    <a:pt x="1255026" y="68359"/>
                    <a:pt x="1270854" y="103712"/>
                    <a:pt x="1270854" y="142762"/>
                  </a:cubicBezTo>
                  <a:lnTo>
                    <a:pt x="1270855" y="142761"/>
                  </a:lnTo>
                  <a:lnTo>
                    <a:pt x="1269505" y="149446"/>
                  </a:lnTo>
                  <a:lnTo>
                    <a:pt x="1269504" y="1129443"/>
                  </a:lnTo>
                  <a:cubicBezTo>
                    <a:pt x="1269504" y="1207543"/>
                    <a:pt x="1206192" y="1270855"/>
                    <a:pt x="1128092" y="1270855"/>
                  </a:cubicBezTo>
                  <a:lnTo>
                    <a:pt x="1128093" y="1270854"/>
                  </a:lnTo>
                  <a:cubicBezTo>
                    <a:pt x="1049993" y="1270854"/>
                    <a:pt x="986681" y="1207542"/>
                    <a:pt x="986681" y="1129442"/>
                  </a:cubicBezTo>
                  <a:lnTo>
                    <a:pt x="986681" y="284173"/>
                  </a:lnTo>
                  <a:lnTo>
                    <a:pt x="141412" y="284175"/>
                  </a:lnTo>
                  <a:cubicBezTo>
                    <a:pt x="63312" y="284174"/>
                    <a:pt x="0" y="220862"/>
                    <a:pt x="0" y="142762"/>
                  </a:cubicBezTo>
                  <a:cubicBezTo>
                    <a:pt x="0" y="103712"/>
                    <a:pt x="15828" y="68359"/>
                    <a:pt x="41419" y="42768"/>
                  </a:cubicBezTo>
                  <a:close/>
                </a:path>
              </a:pathLst>
            </a:custGeom>
            <a:solidFill>
              <a:schemeClr val="lt1"/>
            </a:solidFill>
            <a:ln>
              <a:noFill/>
            </a:ln>
            <a:effectLst>
              <a:outerShdw blurRad="152400" rotWithShape="0" algn="tl" dir="2700000" dist="1016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77" name="Google Shape;577;p17"/>
          <p:cNvSpPr txBox="1"/>
          <p:nvPr/>
        </p:nvSpPr>
        <p:spPr>
          <a:xfrm>
            <a:off x="4693454" y="1314476"/>
            <a:ext cx="45557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rgbClr val="833C0B"/>
                </a:solidFill>
                <a:latin typeface="Teko"/>
                <a:ea typeface="Teko"/>
                <a:cs typeface="Teko"/>
                <a:sym typeface="Teko"/>
              </a:rPr>
              <a:t>2</a:t>
            </a:r>
            <a:endParaRPr sz="5400">
              <a:solidFill>
                <a:srgbClr val="833C0B"/>
              </a:solidFill>
              <a:latin typeface="Teko"/>
              <a:ea typeface="Teko"/>
              <a:cs typeface="Teko"/>
              <a:sym typeface="Teko"/>
            </a:endParaRPr>
          </a:p>
        </p:txBody>
      </p:sp>
      <p:sp>
        <p:nvSpPr>
          <p:cNvPr id="578" name="Google Shape;578;p17"/>
          <p:cNvSpPr txBox="1"/>
          <p:nvPr/>
        </p:nvSpPr>
        <p:spPr>
          <a:xfrm>
            <a:off x="6642994" y="1313992"/>
            <a:ext cx="479618"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rgbClr val="525252"/>
                </a:solidFill>
                <a:latin typeface="Teko"/>
                <a:ea typeface="Teko"/>
                <a:cs typeface="Teko"/>
                <a:sym typeface="Teko"/>
              </a:rPr>
              <a:t>3</a:t>
            </a:r>
            <a:endParaRPr sz="5400">
              <a:solidFill>
                <a:srgbClr val="525252"/>
              </a:solidFill>
              <a:latin typeface="Teko"/>
              <a:ea typeface="Teko"/>
              <a:cs typeface="Teko"/>
              <a:sym typeface="Teko"/>
            </a:endParaRPr>
          </a:p>
        </p:txBody>
      </p:sp>
      <p:sp>
        <p:nvSpPr>
          <p:cNvPr id="579" name="Google Shape;579;p17"/>
          <p:cNvSpPr txBox="1"/>
          <p:nvPr/>
        </p:nvSpPr>
        <p:spPr>
          <a:xfrm>
            <a:off x="8624725" y="1314476"/>
            <a:ext cx="44916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rgbClr val="7F6000"/>
                </a:solidFill>
                <a:latin typeface="Teko"/>
                <a:ea typeface="Teko"/>
                <a:cs typeface="Teko"/>
                <a:sym typeface="Teko"/>
              </a:rPr>
              <a:t>4</a:t>
            </a:r>
            <a:endParaRPr sz="5400">
              <a:solidFill>
                <a:srgbClr val="7F6000"/>
              </a:solidFill>
              <a:latin typeface="Teko"/>
              <a:ea typeface="Teko"/>
              <a:cs typeface="Teko"/>
              <a:sym typeface="Teko"/>
            </a:endParaRPr>
          </a:p>
        </p:txBody>
      </p:sp>
      <p:grpSp>
        <p:nvGrpSpPr>
          <p:cNvPr id="580" name="Google Shape;580;p17"/>
          <p:cNvGrpSpPr/>
          <p:nvPr/>
        </p:nvGrpSpPr>
        <p:grpSpPr>
          <a:xfrm>
            <a:off x="1472539" y="319177"/>
            <a:ext cx="2577316" cy="7037711"/>
            <a:chOff x="2065851" y="131460"/>
            <a:chExt cx="2178618" cy="7268200"/>
          </a:xfrm>
        </p:grpSpPr>
        <p:sp>
          <p:nvSpPr>
            <p:cNvPr id="581" name="Google Shape;581;p17"/>
            <p:cNvSpPr/>
            <p:nvPr/>
          </p:nvSpPr>
          <p:spPr>
            <a:xfrm>
              <a:off x="2595735" y="1131674"/>
              <a:ext cx="1118850" cy="1858017"/>
            </a:xfrm>
            <a:custGeom>
              <a:rect b="b" l="l" r="r" t="t"/>
              <a:pathLst>
                <a:path extrusionOk="0" h="776" w="466">
                  <a:moveTo>
                    <a:pt x="466" y="385"/>
                  </a:moveTo>
                  <a:cubicBezTo>
                    <a:pt x="466" y="496"/>
                    <a:pt x="384" y="558"/>
                    <a:pt x="267" y="663"/>
                  </a:cubicBezTo>
                  <a:cubicBezTo>
                    <a:pt x="206" y="718"/>
                    <a:pt x="299" y="776"/>
                    <a:pt x="299" y="776"/>
                  </a:cubicBezTo>
                  <a:cubicBezTo>
                    <a:pt x="299" y="776"/>
                    <a:pt x="216" y="725"/>
                    <a:pt x="198" y="689"/>
                  </a:cubicBezTo>
                  <a:cubicBezTo>
                    <a:pt x="179" y="679"/>
                    <a:pt x="176" y="654"/>
                    <a:pt x="176" y="654"/>
                  </a:cubicBezTo>
                  <a:cubicBezTo>
                    <a:pt x="113" y="601"/>
                    <a:pt x="0" y="496"/>
                    <a:pt x="0" y="385"/>
                  </a:cubicBezTo>
                  <a:cubicBezTo>
                    <a:pt x="0" y="362"/>
                    <a:pt x="0" y="0"/>
                    <a:pt x="0" y="0"/>
                  </a:cubicBezTo>
                  <a:cubicBezTo>
                    <a:pt x="466" y="0"/>
                    <a:pt x="466" y="0"/>
                    <a:pt x="466" y="0"/>
                  </a:cubicBezTo>
                  <a:cubicBezTo>
                    <a:pt x="466" y="0"/>
                    <a:pt x="466" y="362"/>
                    <a:pt x="466" y="385"/>
                  </a:cubicBezTo>
                  <a:close/>
                </a:path>
              </a:pathLst>
            </a:custGeom>
            <a:gradFill>
              <a:gsLst>
                <a:gs pos="0">
                  <a:srgbClr val="DBDBDB"/>
                </a:gs>
                <a:gs pos="51000">
                  <a:srgbClr val="F2F2F2"/>
                </a:gs>
                <a:gs pos="100000">
                  <a:schemeClr val="lt1"/>
                </a:gs>
              </a:gsLst>
              <a:lin ang="16200000" scaled="0"/>
            </a:gradFill>
            <a:ln cap="flat" cmpd="sng" w="34925">
              <a:solidFill>
                <a:schemeClr val="lt1"/>
              </a:solidFill>
              <a:prstDash val="solid"/>
              <a:round/>
              <a:headEnd len="sm" w="sm" type="none"/>
              <a:tailEnd len="sm" w="sm" type="none"/>
            </a:ln>
            <a:effectLst>
              <a:outerShdw blurRad="152400" rotWithShape="0" algn="tl" dir="2700000" dist="101600">
                <a:srgbClr val="000000">
                  <a:alpha val="2196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17"/>
            <p:cNvSpPr/>
            <p:nvPr/>
          </p:nvSpPr>
          <p:spPr>
            <a:xfrm>
              <a:off x="2563422" y="1806080"/>
              <a:ext cx="1183477" cy="4847002"/>
            </a:xfrm>
            <a:custGeom>
              <a:rect b="b" l="l" r="r" t="t"/>
              <a:pathLst>
                <a:path extrusionOk="0" h="2029" w="493">
                  <a:moveTo>
                    <a:pt x="493" y="739"/>
                  </a:moveTo>
                  <a:cubicBezTo>
                    <a:pt x="493" y="627"/>
                    <a:pt x="381" y="521"/>
                    <a:pt x="292" y="446"/>
                  </a:cubicBezTo>
                  <a:cubicBezTo>
                    <a:pt x="131" y="328"/>
                    <a:pt x="87" y="280"/>
                    <a:pt x="42" y="195"/>
                  </a:cubicBezTo>
                  <a:cubicBezTo>
                    <a:pt x="7" y="129"/>
                    <a:pt x="5" y="0"/>
                    <a:pt x="5" y="0"/>
                  </a:cubicBezTo>
                  <a:cubicBezTo>
                    <a:pt x="5" y="0"/>
                    <a:pt x="0" y="134"/>
                    <a:pt x="23" y="180"/>
                  </a:cubicBezTo>
                  <a:cubicBezTo>
                    <a:pt x="46" y="227"/>
                    <a:pt x="93" y="305"/>
                    <a:pt x="203" y="425"/>
                  </a:cubicBezTo>
                  <a:cubicBezTo>
                    <a:pt x="203" y="426"/>
                    <a:pt x="215" y="459"/>
                    <a:pt x="215" y="459"/>
                  </a:cubicBezTo>
                  <a:cubicBezTo>
                    <a:pt x="152" y="513"/>
                    <a:pt x="27" y="627"/>
                    <a:pt x="27" y="739"/>
                  </a:cubicBezTo>
                  <a:cubicBezTo>
                    <a:pt x="27" y="762"/>
                    <a:pt x="27" y="2029"/>
                    <a:pt x="27" y="2029"/>
                  </a:cubicBezTo>
                  <a:cubicBezTo>
                    <a:pt x="493" y="2029"/>
                    <a:pt x="493" y="2029"/>
                    <a:pt x="493" y="2029"/>
                  </a:cubicBezTo>
                  <a:cubicBezTo>
                    <a:pt x="493" y="2029"/>
                    <a:pt x="493" y="762"/>
                    <a:pt x="493" y="739"/>
                  </a:cubicBezTo>
                  <a:close/>
                </a:path>
              </a:pathLst>
            </a:custGeom>
            <a:solidFill>
              <a:srgbClr val="FFFFFF"/>
            </a:solidFill>
            <a:ln>
              <a:noFill/>
            </a:ln>
            <a:effectLst>
              <a:outerShdw blurRad="152400" rotWithShape="0" algn="tl" dir="2700000" dist="101600">
                <a:srgbClr val="000000">
                  <a:alpha val="2196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83" name="Google Shape;583;p17"/>
            <p:cNvGrpSpPr/>
            <p:nvPr/>
          </p:nvGrpSpPr>
          <p:grpSpPr>
            <a:xfrm>
              <a:off x="2564129" y="2447093"/>
              <a:ext cx="1182063" cy="4205989"/>
              <a:chOff x="3281524" y="2447093"/>
              <a:chExt cx="1182063" cy="4205989"/>
            </a:xfrm>
          </p:grpSpPr>
          <p:sp>
            <p:nvSpPr>
              <p:cNvPr id="584" name="Google Shape;584;p17"/>
              <p:cNvSpPr/>
              <p:nvPr/>
            </p:nvSpPr>
            <p:spPr>
              <a:xfrm>
                <a:off x="3281524" y="2457014"/>
                <a:ext cx="1151224" cy="4196068"/>
              </a:xfrm>
              <a:custGeom>
                <a:rect b="b" l="l" r="r" t="t"/>
                <a:pathLst>
                  <a:path extrusionOk="0" h="1744" w="476">
                    <a:moveTo>
                      <a:pt x="476" y="455"/>
                    </a:moveTo>
                    <a:cubicBezTo>
                      <a:pt x="476" y="336"/>
                      <a:pt x="328" y="214"/>
                      <a:pt x="265" y="161"/>
                    </a:cubicBezTo>
                    <a:cubicBezTo>
                      <a:pt x="265" y="161"/>
                      <a:pt x="265" y="161"/>
                      <a:pt x="265" y="161"/>
                    </a:cubicBezTo>
                    <a:cubicBezTo>
                      <a:pt x="128" y="60"/>
                      <a:pt x="80" y="0"/>
                      <a:pt x="80" y="0"/>
                    </a:cubicBezTo>
                    <a:cubicBezTo>
                      <a:pt x="80" y="0"/>
                      <a:pt x="207" y="159"/>
                      <a:pt x="187" y="175"/>
                    </a:cubicBezTo>
                    <a:cubicBezTo>
                      <a:pt x="188" y="175"/>
                      <a:pt x="188" y="175"/>
                      <a:pt x="188" y="175"/>
                    </a:cubicBezTo>
                    <a:cubicBezTo>
                      <a:pt x="124" y="228"/>
                      <a:pt x="0" y="343"/>
                      <a:pt x="0" y="454"/>
                    </a:cubicBezTo>
                    <a:cubicBezTo>
                      <a:pt x="0" y="477"/>
                      <a:pt x="0" y="1744"/>
                      <a:pt x="0" y="1744"/>
                    </a:cubicBezTo>
                    <a:cubicBezTo>
                      <a:pt x="476" y="1744"/>
                      <a:pt x="476" y="1744"/>
                      <a:pt x="476" y="1744"/>
                    </a:cubicBezTo>
                    <a:cubicBezTo>
                      <a:pt x="476" y="1744"/>
                      <a:pt x="476" y="478"/>
                      <a:pt x="476" y="455"/>
                    </a:cubicBezTo>
                    <a:close/>
                  </a:path>
                </a:pathLst>
              </a:custGeom>
              <a:gradFill>
                <a:gsLst>
                  <a:gs pos="0">
                    <a:schemeClr val="accent1"/>
                  </a:gs>
                  <a:gs pos="70000">
                    <a:schemeClr val="accent1"/>
                  </a:gs>
                  <a:gs pos="100000">
                    <a:srgbClr val="1F3864"/>
                  </a:gs>
                </a:gsLst>
                <a:lin ang="162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17"/>
              <p:cNvSpPr/>
              <p:nvPr/>
            </p:nvSpPr>
            <p:spPr>
              <a:xfrm rot="-2394737">
                <a:off x="3521751" y="2510096"/>
                <a:ext cx="499200" cy="833951"/>
              </a:xfrm>
              <a:custGeom>
                <a:rect b="b" l="l" r="r" t="t"/>
                <a:pathLst>
                  <a:path extrusionOk="0" h="1119024" w="669843">
                    <a:moveTo>
                      <a:pt x="0" y="953579"/>
                    </a:moveTo>
                    <a:cubicBezTo>
                      <a:pt x="414274" y="551409"/>
                      <a:pt x="410541" y="351371"/>
                      <a:pt x="420500" y="0"/>
                    </a:cubicBezTo>
                    <a:cubicBezTo>
                      <a:pt x="503614" y="373008"/>
                      <a:pt x="564287" y="477207"/>
                      <a:pt x="669843" y="1119024"/>
                    </a:cubicBezTo>
                    <a:lnTo>
                      <a:pt x="0" y="953579"/>
                    </a:lnTo>
                    <a:close/>
                  </a:path>
                </a:pathLst>
              </a:custGeom>
              <a:gradFill>
                <a:gsLst>
                  <a:gs pos="0">
                    <a:srgbClr val="000000">
                      <a:alpha val="0"/>
                    </a:srgbClr>
                  </a:gs>
                  <a:gs pos="25000">
                    <a:srgbClr val="000000">
                      <a:alpha val="0"/>
                    </a:srgbClr>
                  </a:gs>
                  <a:gs pos="52000">
                    <a:srgbClr val="000000">
                      <a:alpha val="12941"/>
                    </a:srgbClr>
                  </a:gs>
                  <a:gs pos="65000">
                    <a:srgbClr val="000000">
                      <a:alpha val="784"/>
                    </a:srgbClr>
                  </a:gs>
                  <a:gs pos="100000">
                    <a:srgbClr val="000000">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 name="Google Shape;586;p17"/>
              <p:cNvSpPr/>
              <p:nvPr/>
            </p:nvSpPr>
            <p:spPr>
              <a:xfrm>
                <a:off x="3302669" y="2469023"/>
                <a:ext cx="1151224" cy="2643179"/>
              </a:xfrm>
              <a:custGeom>
                <a:rect b="b" l="l" r="r" t="t"/>
                <a:pathLst>
                  <a:path extrusionOk="0" h="4155358" w="1809846">
                    <a:moveTo>
                      <a:pt x="304176" y="0"/>
                    </a:moveTo>
                    <a:cubicBezTo>
                      <a:pt x="304176" y="0"/>
                      <a:pt x="486682" y="226950"/>
                      <a:pt x="1007583" y="608981"/>
                    </a:cubicBezTo>
                    <a:cubicBezTo>
                      <a:pt x="1247121" y="809453"/>
                      <a:pt x="1809846" y="1270917"/>
                      <a:pt x="1809846" y="1721033"/>
                    </a:cubicBezTo>
                    <a:cubicBezTo>
                      <a:pt x="1809846" y="1759095"/>
                      <a:pt x="1809846" y="2697078"/>
                      <a:pt x="1809846" y="3740267"/>
                    </a:cubicBezTo>
                    <a:lnTo>
                      <a:pt x="1809846" y="4155358"/>
                    </a:lnTo>
                    <a:lnTo>
                      <a:pt x="0" y="4155358"/>
                    </a:lnTo>
                    <a:lnTo>
                      <a:pt x="0" y="3738023"/>
                    </a:lnTo>
                    <a:cubicBezTo>
                      <a:pt x="0" y="2694020"/>
                      <a:pt x="0" y="1755312"/>
                      <a:pt x="0" y="1717251"/>
                    </a:cubicBezTo>
                    <a:cubicBezTo>
                      <a:pt x="0" y="1297394"/>
                      <a:pt x="471473" y="862408"/>
                      <a:pt x="714813" y="661936"/>
                    </a:cubicBezTo>
                    <a:cubicBezTo>
                      <a:pt x="714813" y="661936"/>
                      <a:pt x="714813" y="661936"/>
                      <a:pt x="711011" y="661936"/>
                    </a:cubicBezTo>
                    <a:cubicBezTo>
                      <a:pt x="787055" y="601416"/>
                      <a:pt x="304176" y="0"/>
                      <a:pt x="304176" y="0"/>
                    </a:cubicBezTo>
                    <a:close/>
                  </a:path>
                </a:pathLst>
              </a:custGeom>
              <a:gradFill>
                <a:gsLst>
                  <a:gs pos="0">
                    <a:srgbClr val="000000">
                      <a:alpha val="24705"/>
                    </a:srgbClr>
                  </a:gs>
                  <a:gs pos="43000">
                    <a:srgbClr val="000000">
                      <a:alpha val="0"/>
                    </a:srgbClr>
                  </a:gs>
                  <a:gs pos="100000">
                    <a:srgbClr val="000000">
                      <a:alpha val="0"/>
                    </a:srgbClr>
                  </a:gs>
                </a:gsLst>
                <a:path path="circle">
                  <a:fillToRect b="100%" l="100%"/>
                </a:path>
                <a:tileRect r="-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 name="Google Shape;587;p17"/>
              <p:cNvSpPr/>
              <p:nvPr/>
            </p:nvSpPr>
            <p:spPr>
              <a:xfrm>
                <a:off x="3312363" y="2457014"/>
                <a:ext cx="1151224" cy="2079104"/>
              </a:xfrm>
              <a:custGeom>
                <a:rect b="b" l="l" r="r" t="t"/>
                <a:pathLst>
                  <a:path extrusionOk="0" h="3268572" w="1809846">
                    <a:moveTo>
                      <a:pt x="304176" y="0"/>
                    </a:moveTo>
                    <a:cubicBezTo>
                      <a:pt x="304176" y="0"/>
                      <a:pt x="486682" y="226950"/>
                      <a:pt x="1007583" y="608981"/>
                    </a:cubicBezTo>
                    <a:cubicBezTo>
                      <a:pt x="1247121" y="809453"/>
                      <a:pt x="1809846" y="1270917"/>
                      <a:pt x="1809846" y="1721033"/>
                    </a:cubicBezTo>
                    <a:cubicBezTo>
                      <a:pt x="1809846" y="1748220"/>
                      <a:pt x="1809846" y="2234551"/>
                      <a:pt x="1809846" y="2890406"/>
                    </a:cubicBezTo>
                    <a:lnTo>
                      <a:pt x="1809846" y="3268572"/>
                    </a:lnTo>
                    <a:lnTo>
                      <a:pt x="0" y="3268572"/>
                    </a:lnTo>
                    <a:lnTo>
                      <a:pt x="0" y="2887500"/>
                    </a:lnTo>
                    <a:cubicBezTo>
                      <a:pt x="0" y="2231138"/>
                      <a:pt x="0" y="1744437"/>
                      <a:pt x="0" y="1717251"/>
                    </a:cubicBezTo>
                    <a:cubicBezTo>
                      <a:pt x="0" y="1297394"/>
                      <a:pt x="471473" y="862408"/>
                      <a:pt x="714813" y="661936"/>
                    </a:cubicBezTo>
                    <a:cubicBezTo>
                      <a:pt x="714813" y="661936"/>
                      <a:pt x="714813" y="661936"/>
                      <a:pt x="711011" y="661936"/>
                    </a:cubicBezTo>
                    <a:cubicBezTo>
                      <a:pt x="787055" y="601416"/>
                      <a:pt x="304176" y="0"/>
                      <a:pt x="304176" y="0"/>
                    </a:cubicBezTo>
                    <a:close/>
                  </a:path>
                </a:pathLst>
              </a:custGeom>
              <a:gradFill>
                <a:gsLst>
                  <a:gs pos="0">
                    <a:srgbClr val="000000">
                      <a:alpha val="0"/>
                    </a:srgbClr>
                  </a:gs>
                  <a:gs pos="26000">
                    <a:srgbClr val="000000">
                      <a:alpha val="0"/>
                    </a:srgbClr>
                  </a:gs>
                  <a:gs pos="30000">
                    <a:srgbClr val="000000">
                      <a:alpha val="6666"/>
                    </a:srgbClr>
                  </a:gs>
                  <a:gs pos="38000">
                    <a:srgbClr val="000000">
                      <a:alpha val="0"/>
                    </a:srgbClr>
                  </a:gs>
                  <a:gs pos="100000">
                    <a:srgbClr val="000000">
                      <a:alpha val="0"/>
                    </a:srgbClr>
                  </a:gs>
                </a:gsLst>
                <a:lin ang="30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8" name="Google Shape;588;p17"/>
            <p:cNvGrpSpPr/>
            <p:nvPr/>
          </p:nvGrpSpPr>
          <p:grpSpPr>
            <a:xfrm>
              <a:off x="2065851" y="131460"/>
              <a:ext cx="2178618" cy="3398286"/>
              <a:chOff x="2759528" y="131460"/>
              <a:chExt cx="2178618" cy="3398286"/>
            </a:xfrm>
          </p:grpSpPr>
          <p:grpSp>
            <p:nvGrpSpPr>
              <p:cNvPr id="589" name="Google Shape;589;p17"/>
              <p:cNvGrpSpPr/>
              <p:nvPr/>
            </p:nvGrpSpPr>
            <p:grpSpPr>
              <a:xfrm>
                <a:off x="2759528" y="131460"/>
                <a:ext cx="2178618" cy="3398286"/>
                <a:chOff x="842136" y="1406516"/>
                <a:chExt cx="2178618" cy="3398286"/>
              </a:xfrm>
            </p:grpSpPr>
            <p:sp>
              <p:nvSpPr>
                <p:cNvPr id="590" name="Google Shape;590;p17"/>
                <p:cNvSpPr/>
                <p:nvPr/>
              </p:nvSpPr>
              <p:spPr>
                <a:xfrm rot="10800000">
                  <a:off x="842136" y="1406516"/>
                  <a:ext cx="2178618" cy="3398286"/>
                </a:xfrm>
                <a:prstGeom prst="triangle">
                  <a:avLst>
                    <a:gd fmla="val 50000" name="adj"/>
                  </a:avLst>
                </a:prstGeom>
                <a:gradFill>
                  <a:gsLst>
                    <a:gs pos="0">
                      <a:srgbClr val="000000">
                        <a:alpha val="22745"/>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 name="Google Shape;591;p17"/>
                <p:cNvSpPr/>
                <p:nvPr/>
              </p:nvSpPr>
              <p:spPr>
                <a:xfrm rot="10800000">
                  <a:off x="1286635" y="2533635"/>
                  <a:ext cx="1289620" cy="2271167"/>
                </a:xfrm>
                <a:prstGeom prst="triangle">
                  <a:avLst>
                    <a:gd fmla="val 50000" name="adj"/>
                  </a:avLst>
                </a:prstGeom>
                <a:gradFill>
                  <a:gsLst>
                    <a:gs pos="0">
                      <a:srgbClr val="000000">
                        <a:alpha val="14901"/>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 name="Google Shape;592;p17"/>
                <p:cNvSpPr/>
                <p:nvPr/>
              </p:nvSpPr>
              <p:spPr>
                <a:xfrm rot="10800000">
                  <a:off x="1407229" y="2544412"/>
                  <a:ext cx="1048433" cy="2260390"/>
                </a:xfrm>
                <a:prstGeom prst="triangle">
                  <a:avLst>
                    <a:gd fmla="val 50000" name="adj"/>
                  </a:avLst>
                </a:prstGeom>
                <a:gradFill>
                  <a:gsLst>
                    <a:gs pos="0">
                      <a:schemeClr val="dk1"/>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93" name="Google Shape;593;p17"/>
              <p:cNvSpPr/>
              <p:nvPr/>
            </p:nvSpPr>
            <p:spPr>
              <a:xfrm rot="10800000">
                <a:off x="3415450" y="1477520"/>
                <a:ext cx="866775" cy="1435884"/>
              </a:xfrm>
              <a:prstGeom prst="triangle">
                <a:avLst>
                  <a:gd fmla="val 50000" name="adj"/>
                </a:avLst>
              </a:prstGeom>
              <a:gradFill>
                <a:gsLst>
                  <a:gs pos="0">
                    <a:srgbClr val="000000">
                      <a:alpha val="6666"/>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594" name="Google Shape;594;p17"/>
            <p:cNvPicPr preferRelativeResize="0"/>
            <p:nvPr/>
          </p:nvPicPr>
          <p:blipFill rotWithShape="1">
            <a:blip r:embed="rId4">
              <a:alphaModFix/>
            </a:blip>
            <a:srcRect b="0" l="0" r="0" t="0"/>
            <a:stretch/>
          </p:blipFill>
          <p:spPr>
            <a:xfrm flipH="1" rot="-5400000">
              <a:off x="2456605" y="5894528"/>
              <a:ext cx="1397110" cy="1613155"/>
            </a:xfrm>
            <a:prstGeom prst="rect">
              <a:avLst/>
            </a:prstGeom>
            <a:noFill/>
            <a:ln>
              <a:noFill/>
            </a:ln>
          </p:spPr>
        </p:pic>
        <p:pic>
          <p:nvPicPr>
            <p:cNvPr id="595" name="Google Shape;595;p17"/>
            <p:cNvPicPr preferRelativeResize="0"/>
            <p:nvPr/>
          </p:nvPicPr>
          <p:blipFill rotWithShape="1">
            <a:blip r:embed="rId5">
              <a:alphaModFix/>
            </a:blip>
            <a:srcRect b="0" l="0" r="0" t="0"/>
            <a:stretch/>
          </p:blipFill>
          <p:spPr>
            <a:xfrm flipH="1" rot="5400000">
              <a:off x="2938365" y="314458"/>
              <a:ext cx="539458" cy="1613155"/>
            </a:xfrm>
            <a:prstGeom prst="rect">
              <a:avLst/>
            </a:prstGeom>
            <a:noFill/>
            <a:ln>
              <a:noFill/>
            </a:ln>
          </p:spPr>
        </p:pic>
        <p:sp>
          <p:nvSpPr>
            <p:cNvPr id="596" name="Google Shape;596;p17"/>
            <p:cNvSpPr txBox="1"/>
            <p:nvPr/>
          </p:nvSpPr>
          <p:spPr>
            <a:xfrm>
              <a:off x="2992295" y="1164567"/>
              <a:ext cx="325730" cy="953570"/>
            </a:xfrm>
            <a:prstGeom prst="rect">
              <a:avLst/>
            </a:prstGeom>
            <a:noFill/>
            <a:ln>
              <a:noFill/>
            </a:ln>
            <a:effectLst>
              <a:outerShdw blurRad="152400" rotWithShape="0" algn="tl" dir="2700000" dist="101600">
                <a:srgbClr val="000000">
                  <a:alpha val="2196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rgbClr val="1F3864"/>
                  </a:solidFill>
                  <a:latin typeface="Teko"/>
                  <a:ea typeface="Teko"/>
                  <a:cs typeface="Teko"/>
                  <a:sym typeface="Teko"/>
                </a:rPr>
                <a:t>1</a:t>
              </a:r>
              <a:endParaRPr sz="5400">
                <a:solidFill>
                  <a:srgbClr val="1F3864"/>
                </a:solidFill>
                <a:latin typeface="Teko"/>
                <a:ea typeface="Teko"/>
                <a:cs typeface="Teko"/>
                <a:sym typeface="Teko"/>
              </a:endParaRPr>
            </a:p>
          </p:txBody>
        </p:sp>
        <p:sp>
          <p:nvSpPr>
            <p:cNvPr id="597" name="Google Shape;597;p17"/>
            <p:cNvSpPr/>
            <p:nvPr/>
          </p:nvSpPr>
          <p:spPr>
            <a:xfrm rot="2700000">
              <a:off x="2934162" y="3368464"/>
              <a:ext cx="251922" cy="251922"/>
            </a:xfrm>
            <a:custGeom>
              <a:rect b="b" l="l" r="r" t="t"/>
              <a:pathLst>
                <a:path extrusionOk="0" h="1270855" w="1270855">
                  <a:moveTo>
                    <a:pt x="41419" y="42768"/>
                  </a:moveTo>
                  <a:cubicBezTo>
                    <a:pt x="67009" y="17178"/>
                    <a:pt x="102362" y="1350"/>
                    <a:pt x="141412" y="1350"/>
                  </a:cubicBezTo>
                  <a:lnTo>
                    <a:pt x="1121404" y="1350"/>
                  </a:lnTo>
                  <a:lnTo>
                    <a:pt x="1128093" y="0"/>
                  </a:lnTo>
                  <a:cubicBezTo>
                    <a:pt x="1167144" y="-1"/>
                    <a:pt x="1202496" y="15828"/>
                    <a:pt x="1228087" y="41418"/>
                  </a:cubicBezTo>
                  <a:lnTo>
                    <a:pt x="1228632" y="42226"/>
                  </a:lnTo>
                  <a:lnTo>
                    <a:pt x="1229436" y="42768"/>
                  </a:lnTo>
                  <a:cubicBezTo>
                    <a:pt x="1255026" y="68359"/>
                    <a:pt x="1270854" y="103712"/>
                    <a:pt x="1270854" y="142762"/>
                  </a:cubicBezTo>
                  <a:lnTo>
                    <a:pt x="1270855" y="142761"/>
                  </a:lnTo>
                  <a:lnTo>
                    <a:pt x="1269505" y="149446"/>
                  </a:lnTo>
                  <a:lnTo>
                    <a:pt x="1269504" y="1129443"/>
                  </a:lnTo>
                  <a:cubicBezTo>
                    <a:pt x="1269504" y="1207543"/>
                    <a:pt x="1206192" y="1270855"/>
                    <a:pt x="1128092" y="1270855"/>
                  </a:cubicBezTo>
                  <a:lnTo>
                    <a:pt x="1128093" y="1270854"/>
                  </a:lnTo>
                  <a:cubicBezTo>
                    <a:pt x="1049993" y="1270854"/>
                    <a:pt x="986681" y="1207542"/>
                    <a:pt x="986681" y="1129442"/>
                  </a:cubicBezTo>
                  <a:lnTo>
                    <a:pt x="986681" y="284173"/>
                  </a:lnTo>
                  <a:lnTo>
                    <a:pt x="141412" y="284175"/>
                  </a:lnTo>
                  <a:cubicBezTo>
                    <a:pt x="63312" y="284174"/>
                    <a:pt x="0" y="220862"/>
                    <a:pt x="0" y="142762"/>
                  </a:cubicBezTo>
                  <a:cubicBezTo>
                    <a:pt x="0" y="103712"/>
                    <a:pt x="15828" y="68359"/>
                    <a:pt x="41419" y="42768"/>
                  </a:cubicBezTo>
                  <a:close/>
                </a:path>
              </a:pathLst>
            </a:custGeom>
            <a:solidFill>
              <a:schemeClr val="lt1"/>
            </a:solidFill>
            <a:ln>
              <a:noFill/>
            </a:ln>
            <a:effectLst>
              <a:outerShdw blurRad="152400" rotWithShape="0" algn="tl" dir="2700000" dist="1016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98" name="Google Shape;598;p17"/>
          <p:cNvSpPr/>
          <p:nvPr/>
        </p:nvSpPr>
        <p:spPr>
          <a:xfrm>
            <a:off x="6490557" y="3917083"/>
            <a:ext cx="722457" cy="526115"/>
          </a:xfrm>
          <a:custGeom>
            <a:rect b="b" l="l" r="r" t="t"/>
            <a:pathLst>
              <a:path extrusionOk="0" h="274" w="376">
                <a:moveTo>
                  <a:pt x="56" y="29"/>
                </a:moveTo>
                <a:cubicBezTo>
                  <a:pt x="318" y="29"/>
                  <a:pt x="318" y="29"/>
                  <a:pt x="318" y="29"/>
                </a:cubicBezTo>
                <a:cubicBezTo>
                  <a:pt x="318" y="187"/>
                  <a:pt x="318" y="187"/>
                  <a:pt x="318" y="187"/>
                </a:cubicBezTo>
                <a:cubicBezTo>
                  <a:pt x="56" y="187"/>
                  <a:pt x="56" y="187"/>
                  <a:pt x="56" y="187"/>
                </a:cubicBezTo>
                <a:cubicBezTo>
                  <a:pt x="56" y="29"/>
                  <a:pt x="56" y="29"/>
                  <a:pt x="56" y="29"/>
                </a:cubicBezTo>
                <a:close/>
                <a:moveTo>
                  <a:pt x="86" y="146"/>
                </a:moveTo>
                <a:cubicBezTo>
                  <a:pt x="86" y="155"/>
                  <a:pt x="86" y="155"/>
                  <a:pt x="86" y="155"/>
                </a:cubicBezTo>
                <a:cubicBezTo>
                  <a:pt x="256" y="155"/>
                  <a:pt x="256" y="155"/>
                  <a:pt x="256" y="155"/>
                </a:cubicBezTo>
                <a:cubicBezTo>
                  <a:pt x="256" y="146"/>
                  <a:pt x="256" y="146"/>
                  <a:pt x="256" y="146"/>
                </a:cubicBezTo>
                <a:cubicBezTo>
                  <a:pt x="86" y="146"/>
                  <a:pt x="86" y="146"/>
                  <a:pt x="86" y="146"/>
                </a:cubicBezTo>
                <a:close/>
                <a:moveTo>
                  <a:pt x="86" y="125"/>
                </a:moveTo>
                <a:cubicBezTo>
                  <a:pt x="86" y="134"/>
                  <a:pt x="86" y="134"/>
                  <a:pt x="86" y="134"/>
                </a:cubicBezTo>
                <a:cubicBezTo>
                  <a:pt x="256" y="134"/>
                  <a:pt x="256" y="134"/>
                  <a:pt x="256" y="134"/>
                </a:cubicBezTo>
                <a:cubicBezTo>
                  <a:pt x="256" y="125"/>
                  <a:pt x="256" y="125"/>
                  <a:pt x="256" y="125"/>
                </a:cubicBezTo>
                <a:cubicBezTo>
                  <a:pt x="86" y="125"/>
                  <a:pt x="86" y="125"/>
                  <a:pt x="86" y="125"/>
                </a:cubicBezTo>
                <a:close/>
                <a:moveTo>
                  <a:pt x="86" y="100"/>
                </a:moveTo>
                <a:cubicBezTo>
                  <a:pt x="86" y="108"/>
                  <a:pt x="86" y="108"/>
                  <a:pt x="86" y="108"/>
                </a:cubicBezTo>
                <a:cubicBezTo>
                  <a:pt x="304" y="108"/>
                  <a:pt x="304" y="108"/>
                  <a:pt x="304" y="108"/>
                </a:cubicBezTo>
                <a:cubicBezTo>
                  <a:pt x="304" y="100"/>
                  <a:pt x="304" y="100"/>
                  <a:pt x="304" y="100"/>
                </a:cubicBezTo>
                <a:cubicBezTo>
                  <a:pt x="86" y="100"/>
                  <a:pt x="86" y="100"/>
                  <a:pt x="86" y="100"/>
                </a:cubicBezTo>
                <a:close/>
                <a:moveTo>
                  <a:pt x="86" y="76"/>
                </a:moveTo>
                <a:cubicBezTo>
                  <a:pt x="86" y="85"/>
                  <a:pt x="86" y="85"/>
                  <a:pt x="86" y="85"/>
                </a:cubicBezTo>
                <a:cubicBezTo>
                  <a:pt x="304" y="85"/>
                  <a:pt x="304" y="85"/>
                  <a:pt x="304" y="85"/>
                </a:cubicBezTo>
                <a:cubicBezTo>
                  <a:pt x="304" y="76"/>
                  <a:pt x="304" y="76"/>
                  <a:pt x="304" y="76"/>
                </a:cubicBezTo>
                <a:cubicBezTo>
                  <a:pt x="86" y="76"/>
                  <a:pt x="86" y="76"/>
                  <a:pt x="86" y="76"/>
                </a:cubicBezTo>
                <a:close/>
                <a:moveTo>
                  <a:pt x="86" y="52"/>
                </a:moveTo>
                <a:cubicBezTo>
                  <a:pt x="86" y="61"/>
                  <a:pt x="86" y="61"/>
                  <a:pt x="86" y="61"/>
                </a:cubicBezTo>
                <a:cubicBezTo>
                  <a:pt x="304" y="61"/>
                  <a:pt x="304" y="61"/>
                  <a:pt x="304" y="61"/>
                </a:cubicBezTo>
                <a:cubicBezTo>
                  <a:pt x="304" y="52"/>
                  <a:pt x="304" y="52"/>
                  <a:pt x="304" y="52"/>
                </a:cubicBezTo>
                <a:cubicBezTo>
                  <a:pt x="86" y="52"/>
                  <a:pt x="86" y="52"/>
                  <a:pt x="86" y="52"/>
                </a:cubicBezTo>
                <a:close/>
                <a:moveTo>
                  <a:pt x="167" y="230"/>
                </a:moveTo>
                <a:cubicBezTo>
                  <a:pt x="207" y="230"/>
                  <a:pt x="207" y="230"/>
                  <a:pt x="207" y="230"/>
                </a:cubicBezTo>
                <a:cubicBezTo>
                  <a:pt x="221" y="253"/>
                  <a:pt x="221" y="253"/>
                  <a:pt x="221" y="253"/>
                </a:cubicBezTo>
                <a:cubicBezTo>
                  <a:pt x="155" y="253"/>
                  <a:pt x="155" y="253"/>
                  <a:pt x="155" y="253"/>
                </a:cubicBezTo>
                <a:cubicBezTo>
                  <a:pt x="167" y="230"/>
                  <a:pt x="167" y="230"/>
                  <a:pt x="167" y="230"/>
                </a:cubicBezTo>
                <a:close/>
                <a:moveTo>
                  <a:pt x="57" y="0"/>
                </a:moveTo>
                <a:cubicBezTo>
                  <a:pt x="42" y="0"/>
                  <a:pt x="30" y="12"/>
                  <a:pt x="30" y="27"/>
                </a:cubicBezTo>
                <a:cubicBezTo>
                  <a:pt x="30" y="183"/>
                  <a:pt x="30" y="183"/>
                  <a:pt x="30" y="183"/>
                </a:cubicBezTo>
                <a:cubicBezTo>
                  <a:pt x="30" y="196"/>
                  <a:pt x="38" y="207"/>
                  <a:pt x="50" y="210"/>
                </a:cubicBezTo>
                <a:cubicBezTo>
                  <a:pt x="50" y="210"/>
                  <a:pt x="50" y="210"/>
                  <a:pt x="50" y="210"/>
                </a:cubicBezTo>
                <a:cubicBezTo>
                  <a:pt x="0" y="249"/>
                  <a:pt x="0" y="249"/>
                  <a:pt x="0" y="249"/>
                </a:cubicBezTo>
                <a:cubicBezTo>
                  <a:pt x="0" y="274"/>
                  <a:pt x="0" y="274"/>
                  <a:pt x="0" y="274"/>
                </a:cubicBezTo>
                <a:cubicBezTo>
                  <a:pt x="376" y="274"/>
                  <a:pt x="376" y="274"/>
                  <a:pt x="376" y="274"/>
                </a:cubicBezTo>
                <a:cubicBezTo>
                  <a:pt x="376" y="249"/>
                  <a:pt x="376" y="249"/>
                  <a:pt x="376" y="249"/>
                </a:cubicBezTo>
                <a:cubicBezTo>
                  <a:pt x="322" y="210"/>
                  <a:pt x="322" y="210"/>
                  <a:pt x="322" y="210"/>
                </a:cubicBezTo>
                <a:cubicBezTo>
                  <a:pt x="335" y="208"/>
                  <a:pt x="344" y="196"/>
                  <a:pt x="344" y="183"/>
                </a:cubicBezTo>
                <a:cubicBezTo>
                  <a:pt x="344" y="27"/>
                  <a:pt x="344" y="27"/>
                  <a:pt x="344" y="27"/>
                </a:cubicBezTo>
                <a:cubicBezTo>
                  <a:pt x="344" y="12"/>
                  <a:pt x="332" y="0"/>
                  <a:pt x="316" y="0"/>
                </a:cubicBezTo>
                <a:lnTo>
                  <a:pt x="57" y="0"/>
                </a:lnTo>
                <a:close/>
              </a:path>
            </a:pathLst>
          </a:custGeom>
          <a:solidFill>
            <a:schemeClr val="lt1">
              <a:alpha val="8666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599" name="Google Shape;599;p17"/>
          <p:cNvSpPr/>
          <p:nvPr/>
        </p:nvSpPr>
        <p:spPr>
          <a:xfrm>
            <a:off x="4482553" y="3875085"/>
            <a:ext cx="385322" cy="679534"/>
          </a:xfrm>
          <a:custGeom>
            <a:rect b="b" l="l" r="r" t="t"/>
            <a:pathLst>
              <a:path extrusionOk="0" h="199" w="126">
                <a:moveTo>
                  <a:pt x="63" y="0"/>
                </a:moveTo>
                <a:cubicBezTo>
                  <a:pt x="80" y="0"/>
                  <a:pt x="96" y="7"/>
                  <a:pt x="107" y="19"/>
                </a:cubicBezTo>
                <a:cubicBezTo>
                  <a:pt x="119" y="30"/>
                  <a:pt x="126" y="46"/>
                  <a:pt x="126" y="63"/>
                </a:cubicBezTo>
                <a:cubicBezTo>
                  <a:pt x="126" y="75"/>
                  <a:pt x="123" y="86"/>
                  <a:pt x="117" y="95"/>
                </a:cubicBezTo>
                <a:cubicBezTo>
                  <a:pt x="112" y="104"/>
                  <a:pt x="105" y="111"/>
                  <a:pt x="97" y="116"/>
                </a:cubicBezTo>
                <a:cubicBezTo>
                  <a:pt x="97" y="123"/>
                  <a:pt x="97" y="123"/>
                  <a:pt x="97" y="123"/>
                </a:cubicBezTo>
                <a:cubicBezTo>
                  <a:pt x="99" y="122"/>
                  <a:pt x="99" y="122"/>
                  <a:pt x="99" y="122"/>
                </a:cubicBezTo>
                <a:cubicBezTo>
                  <a:pt x="104" y="122"/>
                  <a:pt x="104" y="122"/>
                  <a:pt x="104" y="122"/>
                </a:cubicBezTo>
                <a:cubicBezTo>
                  <a:pt x="106" y="126"/>
                  <a:pt x="106" y="126"/>
                  <a:pt x="106" y="126"/>
                </a:cubicBezTo>
                <a:cubicBezTo>
                  <a:pt x="107" y="130"/>
                  <a:pt x="108" y="134"/>
                  <a:pt x="108" y="137"/>
                </a:cubicBezTo>
                <a:cubicBezTo>
                  <a:pt x="108" y="141"/>
                  <a:pt x="107" y="144"/>
                  <a:pt x="106" y="148"/>
                </a:cubicBezTo>
                <a:cubicBezTo>
                  <a:pt x="105" y="149"/>
                  <a:pt x="105" y="149"/>
                  <a:pt x="105" y="149"/>
                </a:cubicBezTo>
                <a:cubicBezTo>
                  <a:pt x="106" y="150"/>
                  <a:pt x="106" y="150"/>
                  <a:pt x="106" y="150"/>
                </a:cubicBezTo>
                <a:cubicBezTo>
                  <a:pt x="107" y="154"/>
                  <a:pt x="108" y="157"/>
                  <a:pt x="108" y="161"/>
                </a:cubicBezTo>
                <a:cubicBezTo>
                  <a:pt x="108" y="164"/>
                  <a:pt x="107" y="168"/>
                  <a:pt x="106" y="171"/>
                </a:cubicBezTo>
                <a:cubicBezTo>
                  <a:pt x="104" y="175"/>
                  <a:pt x="104" y="175"/>
                  <a:pt x="104" y="175"/>
                </a:cubicBezTo>
                <a:cubicBezTo>
                  <a:pt x="100" y="175"/>
                  <a:pt x="100" y="175"/>
                  <a:pt x="100" y="175"/>
                </a:cubicBezTo>
                <a:cubicBezTo>
                  <a:pt x="29" y="181"/>
                  <a:pt x="29" y="181"/>
                  <a:pt x="29" y="181"/>
                </a:cubicBezTo>
                <a:cubicBezTo>
                  <a:pt x="24" y="182"/>
                  <a:pt x="24" y="182"/>
                  <a:pt x="24" y="182"/>
                </a:cubicBezTo>
                <a:cubicBezTo>
                  <a:pt x="22" y="177"/>
                  <a:pt x="22" y="177"/>
                  <a:pt x="22" y="177"/>
                </a:cubicBezTo>
                <a:cubicBezTo>
                  <a:pt x="21" y="174"/>
                  <a:pt x="20" y="171"/>
                  <a:pt x="20" y="167"/>
                </a:cubicBezTo>
                <a:cubicBezTo>
                  <a:pt x="20" y="164"/>
                  <a:pt x="21" y="160"/>
                  <a:pt x="22" y="156"/>
                </a:cubicBezTo>
                <a:cubicBezTo>
                  <a:pt x="23" y="155"/>
                  <a:pt x="23" y="155"/>
                  <a:pt x="23" y="155"/>
                </a:cubicBezTo>
                <a:cubicBezTo>
                  <a:pt x="22" y="153"/>
                  <a:pt x="22" y="153"/>
                  <a:pt x="22" y="153"/>
                </a:cubicBezTo>
                <a:cubicBezTo>
                  <a:pt x="21" y="150"/>
                  <a:pt x="20" y="147"/>
                  <a:pt x="20" y="144"/>
                </a:cubicBezTo>
                <a:cubicBezTo>
                  <a:pt x="20" y="140"/>
                  <a:pt x="21" y="136"/>
                  <a:pt x="22" y="132"/>
                </a:cubicBezTo>
                <a:cubicBezTo>
                  <a:pt x="24" y="129"/>
                  <a:pt x="24" y="129"/>
                  <a:pt x="24" y="129"/>
                </a:cubicBezTo>
                <a:cubicBezTo>
                  <a:pt x="28" y="129"/>
                  <a:pt x="28" y="129"/>
                  <a:pt x="28" y="129"/>
                </a:cubicBezTo>
                <a:cubicBezTo>
                  <a:pt x="31" y="129"/>
                  <a:pt x="31" y="129"/>
                  <a:pt x="31" y="129"/>
                </a:cubicBezTo>
                <a:cubicBezTo>
                  <a:pt x="31" y="117"/>
                  <a:pt x="31" y="117"/>
                  <a:pt x="31" y="117"/>
                </a:cubicBezTo>
                <a:cubicBezTo>
                  <a:pt x="22" y="112"/>
                  <a:pt x="15" y="104"/>
                  <a:pt x="9" y="96"/>
                </a:cubicBezTo>
                <a:cubicBezTo>
                  <a:pt x="3" y="86"/>
                  <a:pt x="0" y="75"/>
                  <a:pt x="0" y="63"/>
                </a:cubicBezTo>
                <a:cubicBezTo>
                  <a:pt x="0" y="46"/>
                  <a:pt x="7" y="30"/>
                  <a:pt x="19" y="19"/>
                </a:cubicBezTo>
                <a:cubicBezTo>
                  <a:pt x="30" y="7"/>
                  <a:pt x="46" y="0"/>
                  <a:pt x="63" y="0"/>
                </a:cubicBezTo>
                <a:close/>
                <a:moveTo>
                  <a:pt x="49" y="75"/>
                </a:moveTo>
                <a:cubicBezTo>
                  <a:pt x="50" y="76"/>
                  <a:pt x="51" y="76"/>
                  <a:pt x="52" y="76"/>
                </a:cubicBezTo>
                <a:cubicBezTo>
                  <a:pt x="54" y="76"/>
                  <a:pt x="55" y="75"/>
                  <a:pt x="56" y="74"/>
                </a:cubicBezTo>
                <a:cubicBezTo>
                  <a:pt x="57" y="73"/>
                  <a:pt x="57" y="73"/>
                  <a:pt x="57" y="73"/>
                </a:cubicBezTo>
                <a:cubicBezTo>
                  <a:pt x="58" y="74"/>
                  <a:pt x="58" y="74"/>
                  <a:pt x="58" y="74"/>
                </a:cubicBezTo>
                <a:cubicBezTo>
                  <a:pt x="60" y="76"/>
                  <a:pt x="61" y="76"/>
                  <a:pt x="63" y="76"/>
                </a:cubicBezTo>
                <a:cubicBezTo>
                  <a:pt x="64" y="76"/>
                  <a:pt x="65" y="76"/>
                  <a:pt x="67" y="74"/>
                </a:cubicBezTo>
                <a:cubicBezTo>
                  <a:pt x="68" y="73"/>
                  <a:pt x="68" y="73"/>
                  <a:pt x="68" y="73"/>
                </a:cubicBezTo>
                <a:cubicBezTo>
                  <a:pt x="69" y="74"/>
                  <a:pt x="69" y="74"/>
                  <a:pt x="69" y="74"/>
                </a:cubicBezTo>
                <a:cubicBezTo>
                  <a:pt x="71" y="76"/>
                  <a:pt x="72" y="76"/>
                  <a:pt x="74" y="76"/>
                </a:cubicBezTo>
                <a:cubicBezTo>
                  <a:pt x="76" y="76"/>
                  <a:pt x="77" y="75"/>
                  <a:pt x="79" y="75"/>
                </a:cubicBezTo>
                <a:cubicBezTo>
                  <a:pt x="81" y="71"/>
                  <a:pt x="81" y="71"/>
                  <a:pt x="81" y="71"/>
                </a:cubicBezTo>
                <a:cubicBezTo>
                  <a:pt x="87" y="74"/>
                  <a:pt x="87" y="74"/>
                  <a:pt x="87" y="74"/>
                </a:cubicBezTo>
                <a:cubicBezTo>
                  <a:pt x="73" y="96"/>
                  <a:pt x="73" y="96"/>
                  <a:pt x="73" y="96"/>
                </a:cubicBezTo>
                <a:cubicBezTo>
                  <a:pt x="73" y="125"/>
                  <a:pt x="73" y="125"/>
                  <a:pt x="73" y="125"/>
                </a:cubicBezTo>
                <a:cubicBezTo>
                  <a:pt x="84" y="124"/>
                  <a:pt x="84" y="124"/>
                  <a:pt x="84" y="124"/>
                </a:cubicBezTo>
                <a:cubicBezTo>
                  <a:pt x="84" y="112"/>
                  <a:pt x="84" y="112"/>
                  <a:pt x="84" y="112"/>
                </a:cubicBezTo>
                <a:cubicBezTo>
                  <a:pt x="84" y="109"/>
                  <a:pt x="84" y="109"/>
                  <a:pt x="84" y="109"/>
                </a:cubicBezTo>
                <a:cubicBezTo>
                  <a:pt x="87" y="107"/>
                  <a:pt x="87" y="107"/>
                  <a:pt x="87" y="107"/>
                </a:cubicBezTo>
                <a:cubicBezTo>
                  <a:pt x="95" y="102"/>
                  <a:pt x="101" y="96"/>
                  <a:pt x="106" y="88"/>
                </a:cubicBezTo>
                <a:cubicBezTo>
                  <a:pt x="110" y="81"/>
                  <a:pt x="113" y="72"/>
                  <a:pt x="113" y="63"/>
                </a:cubicBezTo>
                <a:cubicBezTo>
                  <a:pt x="113" y="49"/>
                  <a:pt x="107" y="37"/>
                  <a:pt x="98" y="28"/>
                </a:cubicBezTo>
                <a:cubicBezTo>
                  <a:pt x="89" y="19"/>
                  <a:pt x="77" y="13"/>
                  <a:pt x="63" y="13"/>
                </a:cubicBezTo>
                <a:cubicBezTo>
                  <a:pt x="49" y="13"/>
                  <a:pt x="37" y="19"/>
                  <a:pt x="28" y="28"/>
                </a:cubicBezTo>
                <a:cubicBezTo>
                  <a:pt x="19" y="37"/>
                  <a:pt x="13" y="49"/>
                  <a:pt x="13" y="63"/>
                </a:cubicBezTo>
                <a:cubicBezTo>
                  <a:pt x="13" y="73"/>
                  <a:pt x="16" y="81"/>
                  <a:pt x="20" y="89"/>
                </a:cubicBezTo>
                <a:cubicBezTo>
                  <a:pt x="25" y="97"/>
                  <a:pt x="32" y="103"/>
                  <a:pt x="40" y="107"/>
                </a:cubicBezTo>
                <a:cubicBezTo>
                  <a:pt x="44" y="109"/>
                  <a:pt x="44" y="109"/>
                  <a:pt x="44" y="109"/>
                </a:cubicBezTo>
                <a:cubicBezTo>
                  <a:pt x="44" y="113"/>
                  <a:pt x="44" y="113"/>
                  <a:pt x="44" y="113"/>
                </a:cubicBezTo>
                <a:cubicBezTo>
                  <a:pt x="44" y="125"/>
                  <a:pt x="44" y="125"/>
                  <a:pt x="44" y="125"/>
                </a:cubicBezTo>
                <a:cubicBezTo>
                  <a:pt x="55" y="125"/>
                  <a:pt x="55" y="125"/>
                  <a:pt x="55" y="125"/>
                </a:cubicBezTo>
                <a:cubicBezTo>
                  <a:pt x="55" y="96"/>
                  <a:pt x="55" y="96"/>
                  <a:pt x="55" y="96"/>
                </a:cubicBezTo>
                <a:cubicBezTo>
                  <a:pt x="41" y="74"/>
                  <a:pt x="41" y="74"/>
                  <a:pt x="41" y="74"/>
                </a:cubicBezTo>
                <a:cubicBezTo>
                  <a:pt x="47" y="71"/>
                  <a:pt x="47" y="71"/>
                  <a:pt x="47" y="71"/>
                </a:cubicBezTo>
                <a:cubicBezTo>
                  <a:pt x="49" y="75"/>
                  <a:pt x="49" y="75"/>
                  <a:pt x="49" y="75"/>
                </a:cubicBezTo>
                <a:close/>
                <a:moveTo>
                  <a:pt x="76" y="79"/>
                </a:moveTo>
                <a:cubicBezTo>
                  <a:pt x="75" y="79"/>
                  <a:pt x="75" y="79"/>
                  <a:pt x="74" y="79"/>
                </a:cubicBezTo>
                <a:cubicBezTo>
                  <a:pt x="72" y="80"/>
                  <a:pt x="70" y="79"/>
                  <a:pt x="68" y="78"/>
                </a:cubicBezTo>
                <a:cubicBezTo>
                  <a:pt x="66" y="79"/>
                  <a:pt x="65" y="80"/>
                  <a:pt x="63" y="80"/>
                </a:cubicBezTo>
                <a:cubicBezTo>
                  <a:pt x="61" y="80"/>
                  <a:pt x="59" y="79"/>
                  <a:pt x="57" y="78"/>
                </a:cubicBezTo>
                <a:cubicBezTo>
                  <a:pt x="56" y="79"/>
                  <a:pt x="54" y="79"/>
                  <a:pt x="52" y="79"/>
                </a:cubicBezTo>
                <a:cubicBezTo>
                  <a:pt x="52" y="79"/>
                  <a:pt x="52" y="79"/>
                  <a:pt x="52" y="79"/>
                </a:cubicBezTo>
                <a:cubicBezTo>
                  <a:pt x="61" y="93"/>
                  <a:pt x="61" y="93"/>
                  <a:pt x="61" y="93"/>
                </a:cubicBezTo>
                <a:cubicBezTo>
                  <a:pt x="61" y="94"/>
                  <a:pt x="61" y="94"/>
                  <a:pt x="61" y="94"/>
                </a:cubicBezTo>
                <a:cubicBezTo>
                  <a:pt x="61" y="95"/>
                  <a:pt x="61" y="95"/>
                  <a:pt x="61" y="95"/>
                </a:cubicBezTo>
                <a:cubicBezTo>
                  <a:pt x="61" y="125"/>
                  <a:pt x="61" y="125"/>
                  <a:pt x="61" y="125"/>
                </a:cubicBezTo>
                <a:cubicBezTo>
                  <a:pt x="66" y="125"/>
                  <a:pt x="66" y="125"/>
                  <a:pt x="66" y="125"/>
                </a:cubicBezTo>
                <a:cubicBezTo>
                  <a:pt x="66" y="95"/>
                  <a:pt x="66" y="95"/>
                  <a:pt x="66" y="95"/>
                </a:cubicBezTo>
                <a:cubicBezTo>
                  <a:pt x="66" y="94"/>
                  <a:pt x="66" y="94"/>
                  <a:pt x="66" y="94"/>
                </a:cubicBezTo>
                <a:cubicBezTo>
                  <a:pt x="67" y="93"/>
                  <a:pt x="67" y="93"/>
                  <a:pt x="67" y="93"/>
                </a:cubicBezTo>
                <a:cubicBezTo>
                  <a:pt x="76" y="79"/>
                  <a:pt x="76" y="79"/>
                  <a:pt x="76" y="79"/>
                </a:cubicBezTo>
                <a:close/>
                <a:moveTo>
                  <a:pt x="82" y="180"/>
                </a:moveTo>
                <a:cubicBezTo>
                  <a:pt x="46" y="184"/>
                  <a:pt x="46" y="184"/>
                  <a:pt x="46" y="184"/>
                </a:cubicBezTo>
                <a:cubicBezTo>
                  <a:pt x="47" y="192"/>
                  <a:pt x="54" y="199"/>
                  <a:pt x="64" y="199"/>
                </a:cubicBezTo>
                <a:cubicBezTo>
                  <a:pt x="74" y="199"/>
                  <a:pt x="82" y="191"/>
                  <a:pt x="82" y="181"/>
                </a:cubicBezTo>
                <a:cubicBezTo>
                  <a:pt x="82" y="181"/>
                  <a:pt x="82" y="181"/>
                  <a:pt x="82" y="180"/>
                </a:cubicBezTo>
                <a:close/>
                <a:moveTo>
                  <a:pt x="95" y="159"/>
                </a:moveTo>
                <a:cubicBezTo>
                  <a:pt x="33" y="165"/>
                  <a:pt x="33" y="165"/>
                  <a:pt x="33" y="165"/>
                </a:cubicBezTo>
                <a:cubicBezTo>
                  <a:pt x="33" y="166"/>
                  <a:pt x="33" y="166"/>
                  <a:pt x="33" y="167"/>
                </a:cubicBezTo>
                <a:cubicBezTo>
                  <a:pt x="33" y="167"/>
                  <a:pt x="33" y="167"/>
                  <a:pt x="33" y="168"/>
                </a:cubicBezTo>
                <a:cubicBezTo>
                  <a:pt x="95" y="162"/>
                  <a:pt x="95" y="162"/>
                  <a:pt x="95" y="162"/>
                </a:cubicBezTo>
                <a:cubicBezTo>
                  <a:pt x="95" y="162"/>
                  <a:pt x="95" y="161"/>
                  <a:pt x="95" y="161"/>
                </a:cubicBezTo>
                <a:cubicBezTo>
                  <a:pt x="95" y="160"/>
                  <a:pt x="95" y="160"/>
                  <a:pt x="95" y="159"/>
                </a:cubicBezTo>
                <a:close/>
                <a:moveTo>
                  <a:pt x="95" y="136"/>
                </a:moveTo>
                <a:cubicBezTo>
                  <a:pt x="33" y="141"/>
                  <a:pt x="33" y="141"/>
                  <a:pt x="33" y="141"/>
                </a:cubicBezTo>
                <a:cubicBezTo>
                  <a:pt x="33" y="142"/>
                  <a:pt x="33" y="143"/>
                  <a:pt x="33" y="143"/>
                </a:cubicBezTo>
                <a:cubicBezTo>
                  <a:pt x="33" y="144"/>
                  <a:pt x="33" y="144"/>
                  <a:pt x="33" y="144"/>
                </a:cubicBezTo>
                <a:cubicBezTo>
                  <a:pt x="95" y="139"/>
                  <a:pt x="95" y="139"/>
                  <a:pt x="95" y="139"/>
                </a:cubicBezTo>
                <a:cubicBezTo>
                  <a:pt x="95" y="138"/>
                  <a:pt x="95" y="138"/>
                  <a:pt x="95" y="137"/>
                </a:cubicBezTo>
                <a:cubicBezTo>
                  <a:pt x="95" y="137"/>
                  <a:pt x="95" y="136"/>
                  <a:pt x="95" y="136"/>
                </a:cubicBezTo>
                <a:close/>
              </a:path>
            </a:pathLst>
          </a:custGeom>
          <a:solidFill>
            <a:schemeClr val="lt1">
              <a:alpha val="8666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600" name="Google Shape;600;p17"/>
          <p:cNvSpPr/>
          <p:nvPr/>
        </p:nvSpPr>
        <p:spPr>
          <a:xfrm>
            <a:off x="8592320" y="3862569"/>
            <a:ext cx="408104" cy="610296"/>
          </a:xfrm>
          <a:custGeom>
            <a:rect b="b" l="l" r="r" t="t"/>
            <a:pathLst>
              <a:path extrusionOk="0" h="208" w="139">
                <a:moveTo>
                  <a:pt x="14" y="21"/>
                </a:moveTo>
                <a:cubicBezTo>
                  <a:pt x="126" y="21"/>
                  <a:pt x="126" y="21"/>
                  <a:pt x="126" y="21"/>
                </a:cubicBezTo>
                <a:cubicBezTo>
                  <a:pt x="126" y="187"/>
                  <a:pt x="126" y="187"/>
                  <a:pt x="126" y="187"/>
                </a:cubicBezTo>
                <a:cubicBezTo>
                  <a:pt x="14" y="187"/>
                  <a:pt x="14" y="187"/>
                  <a:pt x="14" y="187"/>
                </a:cubicBezTo>
                <a:cubicBezTo>
                  <a:pt x="14" y="21"/>
                  <a:pt x="14" y="21"/>
                  <a:pt x="14" y="21"/>
                </a:cubicBezTo>
                <a:close/>
                <a:moveTo>
                  <a:pt x="55" y="193"/>
                </a:moveTo>
                <a:cubicBezTo>
                  <a:pt x="83" y="193"/>
                  <a:pt x="83" y="193"/>
                  <a:pt x="83" y="193"/>
                </a:cubicBezTo>
                <a:cubicBezTo>
                  <a:pt x="83" y="203"/>
                  <a:pt x="83" y="203"/>
                  <a:pt x="83" y="203"/>
                </a:cubicBezTo>
                <a:cubicBezTo>
                  <a:pt x="55" y="203"/>
                  <a:pt x="55" y="203"/>
                  <a:pt x="55" y="203"/>
                </a:cubicBezTo>
                <a:cubicBezTo>
                  <a:pt x="55" y="193"/>
                  <a:pt x="55" y="193"/>
                  <a:pt x="55" y="193"/>
                </a:cubicBezTo>
                <a:close/>
                <a:moveTo>
                  <a:pt x="52" y="9"/>
                </a:moveTo>
                <a:cubicBezTo>
                  <a:pt x="90" y="9"/>
                  <a:pt x="90" y="9"/>
                  <a:pt x="90" y="9"/>
                </a:cubicBezTo>
                <a:cubicBezTo>
                  <a:pt x="90" y="14"/>
                  <a:pt x="90" y="14"/>
                  <a:pt x="90" y="14"/>
                </a:cubicBezTo>
                <a:cubicBezTo>
                  <a:pt x="52" y="14"/>
                  <a:pt x="52" y="14"/>
                  <a:pt x="52" y="14"/>
                </a:cubicBezTo>
                <a:cubicBezTo>
                  <a:pt x="52" y="9"/>
                  <a:pt x="52" y="9"/>
                  <a:pt x="52" y="9"/>
                </a:cubicBezTo>
                <a:close/>
                <a:moveTo>
                  <a:pt x="13" y="0"/>
                </a:moveTo>
                <a:cubicBezTo>
                  <a:pt x="6" y="0"/>
                  <a:pt x="0" y="6"/>
                  <a:pt x="0" y="13"/>
                </a:cubicBezTo>
                <a:cubicBezTo>
                  <a:pt x="0" y="195"/>
                  <a:pt x="0" y="195"/>
                  <a:pt x="0" y="195"/>
                </a:cubicBezTo>
                <a:cubicBezTo>
                  <a:pt x="0" y="202"/>
                  <a:pt x="6" y="208"/>
                  <a:pt x="13" y="208"/>
                </a:cubicBezTo>
                <a:cubicBezTo>
                  <a:pt x="127" y="208"/>
                  <a:pt x="127" y="208"/>
                  <a:pt x="127" y="208"/>
                </a:cubicBezTo>
                <a:cubicBezTo>
                  <a:pt x="134" y="208"/>
                  <a:pt x="139" y="202"/>
                  <a:pt x="139" y="195"/>
                </a:cubicBezTo>
                <a:cubicBezTo>
                  <a:pt x="139" y="13"/>
                  <a:pt x="139" y="13"/>
                  <a:pt x="139" y="13"/>
                </a:cubicBezTo>
                <a:cubicBezTo>
                  <a:pt x="139" y="6"/>
                  <a:pt x="134" y="0"/>
                  <a:pt x="127" y="0"/>
                </a:cubicBezTo>
                <a:lnTo>
                  <a:pt x="13" y="0"/>
                </a:lnTo>
                <a:close/>
              </a:path>
            </a:pathLst>
          </a:custGeom>
          <a:solidFill>
            <a:schemeClr val="lt1">
              <a:alpha val="8666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601" name="Google Shape;601;p17"/>
          <p:cNvSpPr/>
          <p:nvPr/>
        </p:nvSpPr>
        <p:spPr>
          <a:xfrm>
            <a:off x="2476454" y="3852451"/>
            <a:ext cx="605968" cy="630532"/>
          </a:xfrm>
          <a:custGeom>
            <a:rect b="b" l="l" r="r" t="t"/>
            <a:pathLst>
              <a:path extrusionOk="0" h="98" w="94">
                <a:moveTo>
                  <a:pt x="81" y="57"/>
                </a:moveTo>
                <a:cubicBezTo>
                  <a:pt x="81" y="95"/>
                  <a:pt x="81" y="95"/>
                  <a:pt x="81" y="95"/>
                </a:cubicBezTo>
                <a:cubicBezTo>
                  <a:pt x="81" y="98"/>
                  <a:pt x="81" y="98"/>
                  <a:pt x="81" y="98"/>
                </a:cubicBezTo>
                <a:cubicBezTo>
                  <a:pt x="78" y="98"/>
                  <a:pt x="78" y="98"/>
                  <a:pt x="78" y="98"/>
                </a:cubicBezTo>
                <a:cubicBezTo>
                  <a:pt x="67" y="98"/>
                  <a:pt x="67" y="98"/>
                  <a:pt x="67" y="98"/>
                </a:cubicBezTo>
                <a:cubicBezTo>
                  <a:pt x="67" y="68"/>
                  <a:pt x="67" y="68"/>
                  <a:pt x="67" y="68"/>
                </a:cubicBezTo>
                <a:cubicBezTo>
                  <a:pt x="67" y="66"/>
                  <a:pt x="65" y="64"/>
                  <a:pt x="62" y="64"/>
                </a:cubicBezTo>
                <a:cubicBezTo>
                  <a:pt x="49" y="64"/>
                  <a:pt x="49" y="64"/>
                  <a:pt x="49" y="64"/>
                </a:cubicBezTo>
                <a:cubicBezTo>
                  <a:pt x="47" y="64"/>
                  <a:pt x="45" y="66"/>
                  <a:pt x="45" y="68"/>
                </a:cubicBezTo>
                <a:cubicBezTo>
                  <a:pt x="45" y="98"/>
                  <a:pt x="45" y="98"/>
                  <a:pt x="45" y="98"/>
                </a:cubicBezTo>
                <a:cubicBezTo>
                  <a:pt x="15" y="98"/>
                  <a:pt x="15" y="98"/>
                  <a:pt x="15" y="98"/>
                </a:cubicBezTo>
                <a:cubicBezTo>
                  <a:pt x="12" y="98"/>
                  <a:pt x="12" y="98"/>
                  <a:pt x="12" y="98"/>
                </a:cubicBezTo>
                <a:cubicBezTo>
                  <a:pt x="12" y="95"/>
                  <a:pt x="12" y="95"/>
                  <a:pt x="12" y="95"/>
                </a:cubicBezTo>
                <a:cubicBezTo>
                  <a:pt x="12" y="57"/>
                  <a:pt x="12" y="57"/>
                  <a:pt x="12" y="57"/>
                </a:cubicBezTo>
                <a:cubicBezTo>
                  <a:pt x="3" y="57"/>
                  <a:pt x="3" y="57"/>
                  <a:pt x="3" y="57"/>
                </a:cubicBezTo>
                <a:cubicBezTo>
                  <a:pt x="0" y="50"/>
                  <a:pt x="0" y="50"/>
                  <a:pt x="0" y="50"/>
                </a:cubicBezTo>
                <a:cubicBezTo>
                  <a:pt x="44" y="3"/>
                  <a:pt x="44" y="3"/>
                  <a:pt x="44" y="3"/>
                </a:cubicBezTo>
                <a:cubicBezTo>
                  <a:pt x="47" y="0"/>
                  <a:pt x="47" y="0"/>
                  <a:pt x="47" y="0"/>
                </a:cubicBezTo>
                <a:cubicBezTo>
                  <a:pt x="50" y="3"/>
                  <a:pt x="50" y="3"/>
                  <a:pt x="50" y="3"/>
                </a:cubicBezTo>
                <a:cubicBezTo>
                  <a:pt x="94" y="50"/>
                  <a:pt x="94" y="50"/>
                  <a:pt x="94" y="50"/>
                </a:cubicBezTo>
                <a:cubicBezTo>
                  <a:pt x="90" y="57"/>
                  <a:pt x="90" y="57"/>
                  <a:pt x="90" y="57"/>
                </a:cubicBezTo>
                <a:cubicBezTo>
                  <a:pt x="81" y="57"/>
                  <a:pt x="81" y="57"/>
                  <a:pt x="81" y="57"/>
                </a:cubicBezTo>
                <a:close/>
                <a:moveTo>
                  <a:pt x="74" y="8"/>
                </a:moveTo>
                <a:cubicBezTo>
                  <a:pt x="77" y="8"/>
                  <a:pt x="77" y="8"/>
                  <a:pt x="77" y="8"/>
                </a:cubicBezTo>
                <a:cubicBezTo>
                  <a:pt x="77" y="2"/>
                  <a:pt x="77" y="2"/>
                  <a:pt x="77" y="2"/>
                </a:cubicBezTo>
                <a:cubicBezTo>
                  <a:pt x="61" y="2"/>
                  <a:pt x="61" y="2"/>
                  <a:pt x="61" y="2"/>
                </a:cubicBezTo>
                <a:cubicBezTo>
                  <a:pt x="61" y="8"/>
                  <a:pt x="61" y="8"/>
                  <a:pt x="61" y="8"/>
                </a:cubicBezTo>
                <a:cubicBezTo>
                  <a:pt x="64" y="8"/>
                  <a:pt x="64" y="8"/>
                  <a:pt x="64" y="8"/>
                </a:cubicBezTo>
                <a:cubicBezTo>
                  <a:pt x="64" y="13"/>
                  <a:pt x="64" y="13"/>
                  <a:pt x="64" y="13"/>
                </a:cubicBezTo>
                <a:cubicBezTo>
                  <a:pt x="74" y="25"/>
                  <a:pt x="74" y="25"/>
                  <a:pt x="74" y="25"/>
                </a:cubicBezTo>
                <a:lnTo>
                  <a:pt x="74" y="8"/>
                </a:lnTo>
                <a:close/>
              </a:path>
            </a:pathLst>
          </a:custGeom>
          <a:solidFill>
            <a:schemeClr val="lt1">
              <a:alpha val="8666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602" name="Google Shape;602;p17"/>
          <p:cNvSpPr/>
          <p:nvPr/>
        </p:nvSpPr>
        <p:spPr>
          <a:xfrm>
            <a:off x="2008874" y="4712028"/>
            <a:ext cx="1525627"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1"/>
                </a:solidFill>
                <a:latin typeface="Times New Roman"/>
                <a:ea typeface="Times New Roman"/>
                <a:cs typeface="Times New Roman"/>
                <a:sym typeface="Times New Roman"/>
              </a:rPr>
              <a:t>Sơ đồ Class</a:t>
            </a:r>
            <a:endParaRPr sz="2800">
              <a:solidFill>
                <a:schemeClr val="lt1"/>
              </a:solidFill>
              <a:latin typeface="Times New Roman"/>
              <a:ea typeface="Times New Roman"/>
              <a:cs typeface="Times New Roman"/>
              <a:sym typeface="Times New Roman"/>
            </a:endParaRPr>
          </a:p>
        </p:txBody>
      </p:sp>
      <p:sp>
        <p:nvSpPr>
          <p:cNvPr id="603" name="Google Shape;603;p17"/>
          <p:cNvSpPr/>
          <p:nvPr/>
        </p:nvSpPr>
        <p:spPr>
          <a:xfrm>
            <a:off x="3966302" y="4706202"/>
            <a:ext cx="1587459"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1"/>
                </a:solidFill>
                <a:latin typeface="Times New Roman"/>
                <a:ea typeface="Times New Roman"/>
                <a:cs typeface="Times New Roman"/>
                <a:sym typeface="Times New Roman"/>
              </a:rPr>
              <a:t>Sơ đồ Database</a:t>
            </a:r>
            <a:endParaRPr sz="2800">
              <a:solidFill>
                <a:schemeClr val="lt1"/>
              </a:solidFill>
              <a:latin typeface="Times New Roman"/>
              <a:ea typeface="Times New Roman"/>
              <a:cs typeface="Times New Roman"/>
              <a:sym typeface="Times New Roman"/>
            </a:endParaRPr>
          </a:p>
        </p:txBody>
      </p:sp>
      <p:sp>
        <p:nvSpPr>
          <p:cNvPr id="604" name="Google Shape;604;p17"/>
          <p:cNvSpPr/>
          <p:nvPr/>
        </p:nvSpPr>
        <p:spPr>
          <a:xfrm>
            <a:off x="6160865" y="4654179"/>
            <a:ext cx="1289619" cy="18158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1"/>
                </a:solidFill>
                <a:latin typeface="Times New Roman"/>
                <a:ea typeface="Times New Roman"/>
                <a:cs typeface="Times New Roman"/>
                <a:sym typeface="Times New Roman"/>
              </a:rPr>
              <a:t>Sơ đồ luồng màn hình</a:t>
            </a:r>
            <a:endParaRPr sz="2800">
              <a:solidFill>
                <a:schemeClr val="lt1"/>
              </a:solidFill>
              <a:latin typeface="Times New Roman"/>
              <a:ea typeface="Times New Roman"/>
              <a:cs typeface="Times New Roman"/>
              <a:sym typeface="Times New Roman"/>
            </a:endParaRPr>
          </a:p>
        </p:txBody>
      </p:sp>
      <p:sp>
        <p:nvSpPr>
          <p:cNvPr id="605" name="Google Shape;605;p17"/>
          <p:cNvSpPr/>
          <p:nvPr/>
        </p:nvSpPr>
        <p:spPr>
          <a:xfrm>
            <a:off x="8106141" y="4712028"/>
            <a:ext cx="1322880" cy="18158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1"/>
                </a:solidFill>
                <a:latin typeface="Times New Roman"/>
                <a:ea typeface="Times New Roman"/>
                <a:cs typeface="Times New Roman"/>
                <a:sym typeface="Times New Roman"/>
              </a:rPr>
              <a:t>Một số màn hình thiết kế</a:t>
            </a:r>
            <a:endParaRPr sz="2800">
              <a:solidFill>
                <a:schemeClr val="lt1"/>
              </a:solidFill>
              <a:latin typeface="Times New Roman"/>
              <a:ea typeface="Times New Roman"/>
              <a:cs typeface="Times New Roman"/>
              <a:sym typeface="Times New Roman"/>
            </a:endParaRPr>
          </a:p>
        </p:txBody>
      </p:sp>
      <p:pic>
        <p:nvPicPr>
          <p:cNvPr id="606" name="Google Shape;606;p17"/>
          <p:cNvPicPr preferRelativeResize="0"/>
          <p:nvPr/>
        </p:nvPicPr>
        <p:blipFill rotWithShape="1">
          <a:blip r:embed="rId6">
            <a:alphaModFix/>
          </a:blip>
          <a:srcRect b="57904" l="4725" r="81507" t="25716"/>
          <a:stretch/>
        </p:blipFill>
        <p:spPr>
          <a:xfrm>
            <a:off x="8592320" y="23154"/>
            <a:ext cx="1678488" cy="11234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0" fill="hold"/>
                                        <p:tgtEl>
                                          <p:spTgt spid="52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8"/>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12" name="Google Shape;612;p18"/>
          <p:cNvPicPr preferRelativeResize="0"/>
          <p:nvPr/>
        </p:nvPicPr>
        <p:blipFill rotWithShape="1">
          <a:blip r:embed="rId3">
            <a:alphaModFix/>
          </a:blip>
          <a:srcRect b="0" l="0" r="0" t="0"/>
          <a:stretch/>
        </p:blipFill>
        <p:spPr>
          <a:xfrm>
            <a:off x="160017" y="6262748"/>
            <a:ext cx="1383292" cy="508511"/>
          </a:xfrm>
          <a:prstGeom prst="rect">
            <a:avLst/>
          </a:prstGeom>
          <a:noFill/>
          <a:ln>
            <a:noFill/>
          </a:ln>
        </p:spPr>
      </p:pic>
      <p:pic>
        <p:nvPicPr>
          <p:cNvPr id="613" name="Google Shape;613;p18"/>
          <p:cNvPicPr preferRelativeResize="0"/>
          <p:nvPr/>
        </p:nvPicPr>
        <p:blipFill rotWithShape="1">
          <a:blip r:embed="rId3">
            <a:alphaModFix/>
          </a:blip>
          <a:srcRect b="0" l="0" r="0" t="0"/>
          <a:stretch/>
        </p:blipFill>
        <p:spPr>
          <a:xfrm>
            <a:off x="10648691" y="6262747"/>
            <a:ext cx="1383292" cy="508511"/>
          </a:xfrm>
          <a:prstGeom prst="rect">
            <a:avLst/>
          </a:prstGeom>
          <a:noFill/>
          <a:ln>
            <a:noFill/>
          </a:ln>
        </p:spPr>
      </p:pic>
      <p:pic>
        <p:nvPicPr>
          <p:cNvPr descr="Clock with solid fill" id="614" name="Google Shape;614;p18"/>
          <p:cNvPicPr preferRelativeResize="0"/>
          <p:nvPr/>
        </p:nvPicPr>
        <p:blipFill rotWithShape="1">
          <a:blip r:embed="rId4">
            <a:alphaModFix/>
          </a:blip>
          <a:srcRect b="0" l="0" r="0" t="0"/>
          <a:stretch/>
        </p:blipFill>
        <p:spPr>
          <a:xfrm>
            <a:off x="-652526" y="483898"/>
            <a:ext cx="426264" cy="426264"/>
          </a:xfrm>
          <a:prstGeom prst="rect">
            <a:avLst/>
          </a:prstGeom>
          <a:noFill/>
          <a:ln>
            <a:noFill/>
          </a:ln>
        </p:spPr>
      </p:pic>
      <p:pic>
        <p:nvPicPr>
          <p:cNvPr id="615" name="Google Shape;615;p18"/>
          <p:cNvPicPr preferRelativeResize="0"/>
          <p:nvPr/>
        </p:nvPicPr>
        <p:blipFill rotWithShape="1">
          <a:blip r:embed="rId5">
            <a:alphaModFix/>
          </a:blip>
          <a:srcRect b="57904" l="4725" r="81507" t="25716"/>
          <a:stretch/>
        </p:blipFill>
        <p:spPr>
          <a:xfrm>
            <a:off x="9383044" y="-77806"/>
            <a:ext cx="1284379" cy="859631"/>
          </a:xfrm>
          <a:prstGeom prst="rect">
            <a:avLst/>
          </a:prstGeom>
          <a:noFill/>
          <a:ln>
            <a:noFill/>
          </a:ln>
        </p:spPr>
      </p:pic>
      <p:sp>
        <p:nvSpPr>
          <p:cNvPr id="616" name="Google Shape;616;p18"/>
          <p:cNvSpPr/>
          <p:nvPr/>
        </p:nvSpPr>
        <p:spPr>
          <a:xfrm>
            <a:off x="347536" y="636781"/>
            <a:ext cx="11499843" cy="5640714"/>
          </a:xfrm>
          <a:prstGeom prst="roundRect">
            <a:avLst>
              <a:gd fmla="val 6274" name="adj"/>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17" name="Google Shape;617;p18"/>
          <p:cNvSpPr/>
          <p:nvPr/>
        </p:nvSpPr>
        <p:spPr>
          <a:xfrm>
            <a:off x="3691983" y="227774"/>
            <a:ext cx="4606360" cy="512247"/>
          </a:xfrm>
          <a:prstGeom prst="roundRect">
            <a:avLst>
              <a:gd fmla="val 16667" name="adj"/>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Times New Roman"/>
                <a:ea typeface="Times New Roman"/>
                <a:cs typeface="Times New Roman"/>
                <a:sym typeface="Times New Roman"/>
              </a:rPr>
              <a:t>1. </a:t>
            </a:r>
            <a:r>
              <a:rPr b="1" lang="en-US" sz="3200">
                <a:solidFill>
                  <a:schemeClr val="dk1"/>
                </a:solidFill>
                <a:latin typeface="Times New Roman"/>
                <a:ea typeface="Times New Roman"/>
                <a:cs typeface="Times New Roman"/>
                <a:sym typeface="Times New Roman"/>
              </a:rPr>
              <a:t>Sơ đồ Class</a:t>
            </a:r>
            <a:endParaRPr b="1" sz="3200">
              <a:solidFill>
                <a:schemeClr val="dk1"/>
              </a:solidFill>
              <a:latin typeface="Times New Roman"/>
              <a:ea typeface="Times New Roman"/>
              <a:cs typeface="Times New Roman"/>
              <a:sym typeface="Times New Roman"/>
            </a:endParaRPr>
          </a:p>
        </p:txBody>
      </p:sp>
      <p:pic>
        <p:nvPicPr>
          <p:cNvPr id="618" name="Google Shape;618;p18"/>
          <p:cNvPicPr preferRelativeResize="0"/>
          <p:nvPr/>
        </p:nvPicPr>
        <p:blipFill rotWithShape="1">
          <a:blip r:embed="rId6">
            <a:alphaModFix/>
          </a:blip>
          <a:srcRect b="0" l="0" r="0" t="0"/>
          <a:stretch/>
        </p:blipFill>
        <p:spPr>
          <a:xfrm>
            <a:off x="1543309" y="859631"/>
            <a:ext cx="8930713" cy="537633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9"/>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24" name="Google Shape;624;p19"/>
          <p:cNvPicPr preferRelativeResize="0"/>
          <p:nvPr/>
        </p:nvPicPr>
        <p:blipFill rotWithShape="1">
          <a:blip r:embed="rId3">
            <a:alphaModFix/>
          </a:blip>
          <a:srcRect b="0" l="0" r="0" t="0"/>
          <a:stretch/>
        </p:blipFill>
        <p:spPr>
          <a:xfrm>
            <a:off x="160017" y="6262748"/>
            <a:ext cx="1383292" cy="508511"/>
          </a:xfrm>
          <a:prstGeom prst="rect">
            <a:avLst/>
          </a:prstGeom>
          <a:noFill/>
          <a:ln>
            <a:noFill/>
          </a:ln>
        </p:spPr>
      </p:pic>
      <p:pic>
        <p:nvPicPr>
          <p:cNvPr id="625" name="Google Shape;625;p19"/>
          <p:cNvPicPr preferRelativeResize="0"/>
          <p:nvPr/>
        </p:nvPicPr>
        <p:blipFill rotWithShape="1">
          <a:blip r:embed="rId3">
            <a:alphaModFix/>
          </a:blip>
          <a:srcRect b="0" l="0" r="0" t="0"/>
          <a:stretch/>
        </p:blipFill>
        <p:spPr>
          <a:xfrm>
            <a:off x="10648691" y="6262747"/>
            <a:ext cx="1383292" cy="508511"/>
          </a:xfrm>
          <a:prstGeom prst="rect">
            <a:avLst/>
          </a:prstGeom>
          <a:noFill/>
          <a:ln>
            <a:noFill/>
          </a:ln>
        </p:spPr>
      </p:pic>
      <p:pic>
        <p:nvPicPr>
          <p:cNvPr descr="Clock with solid fill" id="626" name="Google Shape;626;p19"/>
          <p:cNvPicPr preferRelativeResize="0"/>
          <p:nvPr/>
        </p:nvPicPr>
        <p:blipFill rotWithShape="1">
          <a:blip r:embed="rId4">
            <a:alphaModFix/>
          </a:blip>
          <a:srcRect b="0" l="0" r="0" t="0"/>
          <a:stretch/>
        </p:blipFill>
        <p:spPr>
          <a:xfrm>
            <a:off x="-652526" y="483898"/>
            <a:ext cx="426264" cy="426264"/>
          </a:xfrm>
          <a:prstGeom prst="rect">
            <a:avLst/>
          </a:prstGeom>
          <a:noFill/>
          <a:ln>
            <a:noFill/>
          </a:ln>
        </p:spPr>
      </p:pic>
      <p:pic>
        <p:nvPicPr>
          <p:cNvPr id="627" name="Google Shape;627;p19"/>
          <p:cNvPicPr preferRelativeResize="0"/>
          <p:nvPr/>
        </p:nvPicPr>
        <p:blipFill rotWithShape="1">
          <a:blip r:embed="rId5">
            <a:alphaModFix/>
          </a:blip>
          <a:srcRect b="57904" l="4725" r="81507" t="25716"/>
          <a:stretch/>
        </p:blipFill>
        <p:spPr>
          <a:xfrm>
            <a:off x="9148660" y="-78696"/>
            <a:ext cx="1284379" cy="859631"/>
          </a:xfrm>
          <a:prstGeom prst="rect">
            <a:avLst/>
          </a:prstGeom>
          <a:noFill/>
          <a:ln>
            <a:noFill/>
          </a:ln>
        </p:spPr>
      </p:pic>
      <p:sp>
        <p:nvSpPr>
          <p:cNvPr id="628" name="Google Shape;628;p19"/>
          <p:cNvSpPr/>
          <p:nvPr/>
        </p:nvSpPr>
        <p:spPr>
          <a:xfrm>
            <a:off x="260829" y="525133"/>
            <a:ext cx="11798698" cy="5860919"/>
          </a:xfrm>
          <a:prstGeom prst="roundRect">
            <a:avLst>
              <a:gd fmla="val 6274" name="adj"/>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29" name="Google Shape;629;p19"/>
          <p:cNvSpPr/>
          <p:nvPr/>
        </p:nvSpPr>
        <p:spPr>
          <a:xfrm>
            <a:off x="4075188" y="269010"/>
            <a:ext cx="4169981" cy="512247"/>
          </a:xfrm>
          <a:prstGeom prst="roundRect">
            <a:avLst>
              <a:gd fmla="val 16667" name="adj"/>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Times New Roman"/>
                <a:ea typeface="Times New Roman"/>
                <a:cs typeface="Times New Roman"/>
                <a:sym typeface="Times New Roman"/>
              </a:rPr>
              <a:t>2. Sơ đồ Database</a:t>
            </a:r>
            <a:endParaRPr b="1" sz="3200">
              <a:solidFill>
                <a:schemeClr val="dk1"/>
              </a:solidFill>
              <a:latin typeface="Times New Roman"/>
              <a:ea typeface="Times New Roman"/>
              <a:cs typeface="Times New Roman"/>
              <a:sym typeface="Times New Roman"/>
            </a:endParaRPr>
          </a:p>
        </p:txBody>
      </p:sp>
      <p:pic>
        <p:nvPicPr>
          <p:cNvPr id="630" name="Google Shape;630;p19"/>
          <p:cNvPicPr preferRelativeResize="0"/>
          <p:nvPr/>
        </p:nvPicPr>
        <p:blipFill rotWithShape="1">
          <a:blip r:embed="rId6">
            <a:alphaModFix/>
          </a:blip>
          <a:srcRect b="0" l="0" r="0" t="0"/>
          <a:stretch/>
        </p:blipFill>
        <p:spPr>
          <a:xfrm>
            <a:off x="2001369" y="816585"/>
            <a:ext cx="8582563" cy="55334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8" name="Shape 318"/>
        <p:cNvGrpSpPr/>
        <p:nvPr/>
      </p:nvGrpSpPr>
      <p:grpSpPr>
        <a:xfrm>
          <a:off x="0" y="0"/>
          <a:ext cx="0" cy="0"/>
          <a:chOff x="0" y="0"/>
          <a:chExt cx="0" cy="0"/>
        </a:xfrm>
      </p:grpSpPr>
      <p:sp>
        <p:nvSpPr>
          <p:cNvPr id="319" name="Google Shape;319;p2"/>
          <p:cNvSpPr/>
          <p:nvPr/>
        </p:nvSpPr>
        <p:spPr>
          <a:xfrm rot="5400000">
            <a:off x="5619751" y="-1809750"/>
            <a:ext cx="1066801" cy="5422903"/>
          </a:xfrm>
          <a:prstGeom prst="rect">
            <a:avLst/>
          </a:prstGeom>
          <a:solidFill>
            <a:schemeClr val="lt1"/>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20" name="Google Shape;320;p2"/>
          <p:cNvSpPr txBox="1"/>
          <p:nvPr>
            <p:ph type="title"/>
          </p:nvPr>
        </p:nvSpPr>
        <p:spPr>
          <a:xfrm>
            <a:off x="0" y="593367"/>
            <a:ext cx="12192000" cy="62933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D60093"/>
              </a:buClr>
              <a:buSzPct val="100000"/>
              <a:buFont typeface="Arial"/>
              <a:buNone/>
            </a:pPr>
            <a:r>
              <a:rPr b="1" i="1" lang="en-US">
                <a:solidFill>
                  <a:srgbClr val="D60093"/>
                </a:solidFill>
                <a:latin typeface="Arial"/>
                <a:ea typeface="Arial"/>
                <a:cs typeface="Arial"/>
                <a:sym typeface="Arial"/>
              </a:rPr>
              <a:t>Thành viên nhóm 09</a:t>
            </a:r>
            <a:endParaRPr b="1" i="1">
              <a:solidFill>
                <a:srgbClr val="D60093"/>
              </a:solidFill>
              <a:latin typeface="Arial"/>
              <a:ea typeface="Arial"/>
              <a:cs typeface="Arial"/>
              <a:sym typeface="Arial"/>
            </a:endParaRPr>
          </a:p>
        </p:txBody>
      </p:sp>
      <p:pic>
        <p:nvPicPr>
          <p:cNvPr id="321" name="Google Shape;321;p2"/>
          <p:cNvPicPr preferRelativeResize="0"/>
          <p:nvPr>
            <p:ph idx="3" type="pic"/>
          </p:nvPr>
        </p:nvPicPr>
        <p:blipFill rotWithShape="1">
          <a:blip r:embed="rId3">
            <a:alphaModFix/>
          </a:blip>
          <a:srcRect b="0" l="2026" r="2025" t="0"/>
          <a:stretch/>
        </p:blipFill>
        <p:spPr>
          <a:xfrm>
            <a:off x="3366272" y="2311116"/>
            <a:ext cx="1682575" cy="1362130"/>
          </a:xfrm>
          <a:prstGeom prst="rect">
            <a:avLst/>
          </a:prstGeom>
          <a:noFill/>
          <a:ln cap="flat" cmpd="sng" w="9525">
            <a:solidFill>
              <a:srgbClr val="FFD966"/>
            </a:solidFill>
            <a:prstDash val="solid"/>
            <a:round/>
            <a:headEnd len="sm" w="sm" type="none"/>
            <a:tailEnd len="sm" w="sm" type="none"/>
          </a:ln>
        </p:spPr>
      </p:pic>
      <p:pic>
        <p:nvPicPr>
          <p:cNvPr id="322" name="Google Shape;322;p2"/>
          <p:cNvPicPr preferRelativeResize="0"/>
          <p:nvPr>
            <p:ph idx="4" type="pic"/>
          </p:nvPr>
        </p:nvPicPr>
        <p:blipFill rotWithShape="1">
          <a:blip r:embed="rId4">
            <a:alphaModFix/>
          </a:blip>
          <a:srcRect b="0" l="12010" r="12010" t="0"/>
          <a:stretch/>
        </p:blipFill>
        <p:spPr>
          <a:xfrm>
            <a:off x="6192959" y="2311116"/>
            <a:ext cx="1692211" cy="1369931"/>
          </a:xfrm>
          <a:prstGeom prst="rect">
            <a:avLst/>
          </a:prstGeom>
          <a:noFill/>
          <a:ln cap="flat" cmpd="sng" w="9525">
            <a:solidFill>
              <a:srgbClr val="7030A0"/>
            </a:solidFill>
            <a:prstDash val="solid"/>
            <a:round/>
            <a:headEnd len="sm" w="sm" type="none"/>
            <a:tailEnd len="sm" w="sm" type="none"/>
          </a:ln>
        </p:spPr>
      </p:pic>
      <p:pic>
        <p:nvPicPr>
          <p:cNvPr id="323" name="Google Shape;323;p2"/>
          <p:cNvPicPr preferRelativeResize="0"/>
          <p:nvPr>
            <p:ph idx="5" type="pic"/>
          </p:nvPr>
        </p:nvPicPr>
        <p:blipFill rotWithShape="1">
          <a:blip r:embed="rId5">
            <a:alphaModFix/>
          </a:blip>
          <a:srcRect b="0" l="10161" r="10161" t="0"/>
          <a:stretch/>
        </p:blipFill>
        <p:spPr>
          <a:xfrm>
            <a:off x="9427165" y="2241735"/>
            <a:ext cx="1692211" cy="1369931"/>
          </a:xfrm>
          <a:prstGeom prst="rect">
            <a:avLst/>
          </a:prstGeom>
          <a:noFill/>
          <a:ln cap="flat" cmpd="sng" w="9525">
            <a:solidFill>
              <a:srgbClr val="00B0F0"/>
            </a:solidFill>
            <a:prstDash val="solid"/>
            <a:round/>
            <a:headEnd len="sm" w="sm" type="none"/>
            <a:tailEnd len="sm" w="sm" type="none"/>
          </a:ln>
        </p:spPr>
      </p:pic>
      <p:pic>
        <p:nvPicPr>
          <p:cNvPr id="324" name="Google Shape;324;p2"/>
          <p:cNvPicPr preferRelativeResize="0"/>
          <p:nvPr>
            <p:ph idx="2" type="pic"/>
          </p:nvPr>
        </p:nvPicPr>
        <p:blipFill rotWithShape="1">
          <a:blip r:embed="rId6">
            <a:alphaModFix/>
          </a:blip>
          <a:srcRect b="0" l="9379" r="9378" t="0"/>
          <a:stretch/>
        </p:blipFill>
        <p:spPr>
          <a:xfrm>
            <a:off x="226518" y="2241735"/>
            <a:ext cx="1692212" cy="1369931"/>
          </a:xfrm>
          <a:prstGeom prst="rect">
            <a:avLst/>
          </a:prstGeom>
          <a:noFill/>
          <a:ln cap="flat" cmpd="sng" w="9525">
            <a:solidFill>
              <a:srgbClr val="0070C0"/>
            </a:solidFill>
            <a:prstDash val="solid"/>
            <a:round/>
            <a:headEnd len="sm" w="sm" type="none"/>
            <a:tailEnd len="sm" w="sm" type="none"/>
          </a:ln>
        </p:spPr>
      </p:pic>
      <p:sp>
        <p:nvSpPr>
          <p:cNvPr id="325" name="Google Shape;325;p2"/>
          <p:cNvSpPr txBox="1"/>
          <p:nvPr>
            <p:ph idx="1" type="body"/>
          </p:nvPr>
        </p:nvSpPr>
        <p:spPr>
          <a:xfrm>
            <a:off x="-137160" y="4150960"/>
            <a:ext cx="2758440" cy="602897"/>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90000"/>
              </a:lnSpc>
              <a:spcBef>
                <a:spcPts val="0"/>
              </a:spcBef>
              <a:spcAft>
                <a:spcPts val="0"/>
              </a:spcAft>
              <a:buClr>
                <a:schemeClr val="dk1"/>
              </a:buClr>
              <a:buSzPct val="100000"/>
              <a:buNone/>
            </a:pPr>
            <a:r>
              <a:rPr lang="en-US">
                <a:latin typeface="Arial"/>
                <a:ea typeface="Arial"/>
                <a:cs typeface="Arial"/>
                <a:sym typeface="Arial"/>
              </a:rPr>
              <a:t>Nguyễn Tuấn Hiệp</a:t>
            </a:r>
            <a:endParaRPr/>
          </a:p>
          <a:p>
            <a:pPr indent="0" lvl="0" marL="0" rtl="0" algn="ctr">
              <a:lnSpc>
                <a:spcPct val="90000"/>
              </a:lnSpc>
              <a:spcBef>
                <a:spcPts val="1000"/>
              </a:spcBef>
              <a:spcAft>
                <a:spcPts val="0"/>
              </a:spcAft>
              <a:buClr>
                <a:schemeClr val="dk1"/>
              </a:buClr>
              <a:buSzPct val="100000"/>
              <a:buNone/>
            </a:pPr>
            <a:r>
              <a:rPr lang="en-US">
                <a:latin typeface="Arial"/>
                <a:ea typeface="Arial"/>
                <a:cs typeface="Arial"/>
                <a:sym typeface="Arial"/>
              </a:rPr>
              <a:t>MSSV: 20111311</a:t>
            </a:r>
            <a:endParaRPr>
              <a:latin typeface="Arial"/>
              <a:ea typeface="Arial"/>
              <a:cs typeface="Arial"/>
              <a:sym typeface="Arial"/>
            </a:endParaRPr>
          </a:p>
        </p:txBody>
      </p:sp>
      <p:sp>
        <p:nvSpPr>
          <p:cNvPr id="326" name="Google Shape;326;p2"/>
          <p:cNvSpPr txBox="1"/>
          <p:nvPr>
            <p:ph idx="17" type="body"/>
          </p:nvPr>
        </p:nvSpPr>
        <p:spPr>
          <a:xfrm>
            <a:off x="2804160" y="4244728"/>
            <a:ext cx="2560320" cy="602897"/>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90000"/>
              </a:lnSpc>
              <a:spcBef>
                <a:spcPts val="0"/>
              </a:spcBef>
              <a:spcAft>
                <a:spcPts val="0"/>
              </a:spcAft>
              <a:buClr>
                <a:schemeClr val="dk1"/>
              </a:buClr>
              <a:buSzPct val="100000"/>
              <a:buNone/>
            </a:pPr>
            <a:r>
              <a:rPr lang="en-US">
                <a:latin typeface="Arial"/>
                <a:ea typeface="Arial"/>
                <a:cs typeface="Arial"/>
                <a:sym typeface="Arial"/>
              </a:rPr>
              <a:t>Nguyễn Việt Bắc</a:t>
            </a:r>
            <a:endParaRPr/>
          </a:p>
          <a:p>
            <a:pPr indent="0" lvl="0" marL="0" rtl="0" algn="ctr">
              <a:lnSpc>
                <a:spcPct val="90000"/>
              </a:lnSpc>
              <a:spcBef>
                <a:spcPts val="1000"/>
              </a:spcBef>
              <a:spcAft>
                <a:spcPts val="0"/>
              </a:spcAft>
              <a:buClr>
                <a:schemeClr val="dk1"/>
              </a:buClr>
              <a:buSzPct val="100000"/>
              <a:buNone/>
            </a:pPr>
            <a:r>
              <a:rPr lang="en-US">
                <a:latin typeface="Arial"/>
                <a:ea typeface="Arial"/>
                <a:cs typeface="Arial"/>
                <a:sym typeface="Arial"/>
              </a:rPr>
              <a:t>MSSV: 20111041</a:t>
            </a:r>
            <a:endParaRPr/>
          </a:p>
          <a:p>
            <a:pPr indent="0" lvl="0" marL="0" rtl="0" algn="ctr">
              <a:lnSpc>
                <a:spcPct val="90000"/>
              </a:lnSpc>
              <a:spcBef>
                <a:spcPts val="1000"/>
              </a:spcBef>
              <a:spcAft>
                <a:spcPts val="0"/>
              </a:spcAft>
              <a:buClr>
                <a:schemeClr val="dk1"/>
              </a:buClr>
              <a:buSzPct val="100000"/>
              <a:buNone/>
            </a:pPr>
            <a:r>
              <a:t/>
            </a:r>
            <a:endParaRPr>
              <a:latin typeface="Arial"/>
              <a:ea typeface="Arial"/>
              <a:cs typeface="Arial"/>
              <a:sym typeface="Arial"/>
            </a:endParaRPr>
          </a:p>
        </p:txBody>
      </p:sp>
      <p:sp>
        <p:nvSpPr>
          <p:cNvPr id="327" name="Google Shape;327;p2"/>
          <p:cNvSpPr txBox="1"/>
          <p:nvPr>
            <p:ph idx="15" type="body"/>
          </p:nvPr>
        </p:nvSpPr>
        <p:spPr>
          <a:xfrm>
            <a:off x="6096000" y="4113248"/>
            <a:ext cx="1980315" cy="602897"/>
          </a:xfrm>
          <a:prstGeom prst="rect">
            <a:avLst/>
          </a:prstGeom>
          <a:noFill/>
          <a:ln>
            <a:noFill/>
          </a:ln>
        </p:spPr>
        <p:txBody>
          <a:bodyPr anchorCtr="0" anchor="ctr" bIns="45700" lIns="91425" spcFirstLastPara="1" rIns="91425" wrap="square" tIns="45700">
            <a:normAutofit fontScale="77500" lnSpcReduction="20000"/>
          </a:bodyPr>
          <a:lstStyle/>
          <a:p>
            <a:pPr indent="0" lvl="0" marL="0" rtl="0" algn="ctr">
              <a:lnSpc>
                <a:spcPct val="90000"/>
              </a:lnSpc>
              <a:spcBef>
                <a:spcPts val="0"/>
              </a:spcBef>
              <a:spcAft>
                <a:spcPts val="0"/>
              </a:spcAft>
              <a:buClr>
                <a:schemeClr val="dk1"/>
              </a:buClr>
              <a:buSzPct val="100000"/>
              <a:buNone/>
            </a:pPr>
            <a:r>
              <a:rPr lang="en-US">
                <a:latin typeface="Arial"/>
                <a:ea typeface="Arial"/>
                <a:cs typeface="Arial"/>
                <a:sym typeface="Arial"/>
              </a:rPr>
              <a:t>Lê Anh Thư</a:t>
            </a:r>
            <a:endParaRPr/>
          </a:p>
          <a:p>
            <a:pPr indent="0" lvl="0" marL="0" rtl="0" algn="ctr">
              <a:lnSpc>
                <a:spcPct val="90000"/>
              </a:lnSpc>
              <a:spcBef>
                <a:spcPts val="1000"/>
              </a:spcBef>
              <a:spcAft>
                <a:spcPts val="0"/>
              </a:spcAft>
              <a:buClr>
                <a:schemeClr val="dk1"/>
              </a:buClr>
              <a:buSzPct val="100000"/>
              <a:buNone/>
            </a:pPr>
            <a:r>
              <a:rPr lang="en-US">
                <a:latin typeface="Arial"/>
                <a:ea typeface="Arial"/>
                <a:cs typeface="Arial"/>
                <a:sym typeface="Arial"/>
              </a:rPr>
              <a:t>MSSV: 20117081</a:t>
            </a:r>
            <a:endParaRPr>
              <a:latin typeface="Arial"/>
              <a:ea typeface="Arial"/>
              <a:cs typeface="Arial"/>
              <a:sym typeface="Arial"/>
            </a:endParaRPr>
          </a:p>
        </p:txBody>
      </p:sp>
      <p:sp>
        <p:nvSpPr>
          <p:cNvPr id="328" name="Google Shape;328;p2"/>
          <p:cNvSpPr txBox="1"/>
          <p:nvPr>
            <p:ph idx="13" type="body"/>
          </p:nvPr>
        </p:nvSpPr>
        <p:spPr>
          <a:xfrm>
            <a:off x="8993110" y="4150960"/>
            <a:ext cx="2560320" cy="602897"/>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90000"/>
              </a:lnSpc>
              <a:spcBef>
                <a:spcPts val="0"/>
              </a:spcBef>
              <a:spcAft>
                <a:spcPts val="0"/>
              </a:spcAft>
              <a:buClr>
                <a:schemeClr val="dk1"/>
              </a:buClr>
              <a:buSzPct val="100000"/>
              <a:buNone/>
            </a:pPr>
            <a:r>
              <a:rPr lang="en-US">
                <a:latin typeface="Arial"/>
                <a:ea typeface="Arial"/>
                <a:cs typeface="Arial"/>
                <a:sym typeface="Arial"/>
              </a:rPr>
              <a:t>Võ Thị Minh Tiến</a:t>
            </a:r>
            <a:endParaRPr/>
          </a:p>
          <a:p>
            <a:pPr indent="0" lvl="0" marL="0" rtl="0" algn="ctr">
              <a:lnSpc>
                <a:spcPct val="90000"/>
              </a:lnSpc>
              <a:spcBef>
                <a:spcPts val="1000"/>
              </a:spcBef>
              <a:spcAft>
                <a:spcPts val="0"/>
              </a:spcAft>
              <a:buClr>
                <a:schemeClr val="dk1"/>
              </a:buClr>
              <a:buSzPct val="100000"/>
              <a:buNone/>
            </a:pPr>
            <a:r>
              <a:rPr lang="en-US">
                <a:latin typeface="Arial"/>
                <a:ea typeface="Arial"/>
                <a:cs typeface="Arial"/>
                <a:sym typeface="Arial"/>
              </a:rPr>
              <a:t>MSSV: 20116421</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250"/>
                                        <p:tgtEl>
                                          <p:spTgt spid="32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anim calcmode="lin" valueType="num">
                                      <p:cBhvr additive="base">
                                        <p:cTn dur="250"/>
                                        <p:tgtEl>
                                          <p:spTgt spid="32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5">
                                            <p:txEl>
                                              <p:pRg end="1" st="1"/>
                                            </p:txEl>
                                          </p:spTgt>
                                        </p:tgtEl>
                                        <p:attrNameLst>
                                          <p:attrName>style.visibility</p:attrName>
                                        </p:attrNameLst>
                                      </p:cBhvr>
                                      <p:to>
                                        <p:strVal val="visible"/>
                                      </p:to>
                                    </p:set>
                                    <p:anim calcmode="lin" valueType="num">
                                      <p:cBhvr additive="base">
                                        <p:cTn dur="250"/>
                                        <p:tgtEl>
                                          <p:spTgt spid="32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250"/>
                                        <p:tgtEl>
                                          <p:spTgt spid="32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6">
                                            <p:txEl>
                                              <p:pRg end="0" st="0"/>
                                            </p:txEl>
                                          </p:spTgt>
                                        </p:tgtEl>
                                        <p:attrNameLst>
                                          <p:attrName>style.visibility</p:attrName>
                                        </p:attrNameLst>
                                      </p:cBhvr>
                                      <p:to>
                                        <p:strVal val="visible"/>
                                      </p:to>
                                    </p:set>
                                    <p:anim calcmode="lin" valueType="num">
                                      <p:cBhvr additive="base">
                                        <p:cTn dur="250"/>
                                        <p:tgtEl>
                                          <p:spTgt spid="32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6">
                                            <p:txEl>
                                              <p:pRg end="1" st="1"/>
                                            </p:txEl>
                                          </p:spTgt>
                                        </p:tgtEl>
                                        <p:attrNameLst>
                                          <p:attrName>style.visibility</p:attrName>
                                        </p:attrNameLst>
                                      </p:cBhvr>
                                      <p:to>
                                        <p:strVal val="visible"/>
                                      </p:to>
                                    </p:set>
                                    <p:anim calcmode="lin" valueType="num">
                                      <p:cBhvr additive="base">
                                        <p:cTn dur="250"/>
                                        <p:tgtEl>
                                          <p:spTgt spid="32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6">
                                            <p:txEl>
                                              <p:pRg end="2" st="2"/>
                                            </p:txEl>
                                          </p:spTgt>
                                        </p:tgtEl>
                                        <p:attrNameLst>
                                          <p:attrName>style.visibility</p:attrName>
                                        </p:attrNameLst>
                                      </p:cBhvr>
                                      <p:to>
                                        <p:strVal val="visible"/>
                                      </p:to>
                                    </p:set>
                                    <p:anim calcmode="lin" valueType="num">
                                      <p:cBhvr additive="base">
                                        <p:cTn dur="250"/>
                                        <p:tgtEl>
                                          <p:spTgt spid="32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250"/>
                                        <p:tgtEl>
                                          <p:spTgt spid="3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7">
                                            <p:txEl>
                                              <p:pRg end="0" st="0"/>
                                            </p:txEl>
                                          </p:spTgt>
                                        </p:tgtEl>
                                        <p:attrNameLst>
                                          <p:attrName>style.visibility</p:attrName>
                                        </p:attrNameLst>
                                      </p:cBhvr>
                                      <p:to>
                                        <p:strVal val="visible"/>
                                      </p:to>
                                    </p:set>
                                    <p:anim calcmode="lin" valueType="num">
                                      <p:cBhvr additive="base">
                                        <p:cTn dur="250"/>
                                        <p:tgtEl>
                                          <p:spTgt spid="32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7">
                                            <p:txEl>
                                              <p:pRg end="1" st="1"/>
                                            </p:txEl>
                                          </p:spTgt>
                                        </p:tgtEl>
                                        <p:attrNameLst>
                                          <p:attrName>style.visibility</p:attrName>
                                        </p:attrNameLst>
                                      </p:cBhvr>
                                      <p:to>
                                        <p:strVal val="visible"/>
                                      </p:to>
                                    </p:set>
                                    <p:anim calcmode="lin" valueType="num">
                                      <p:cBhvr additive="base">
                                        <p:cTn dur="250"/>
                                        <p:tgtEl>
                                          <p:spTgt spid="32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250"/>
                                        <p:tgtEl>
                                          <p:spTgt spid="3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anim calcmode="lin" valueType="num">
                                      <p:cBhvr additive="base">
                                        <p:cTn dur="250"/>
                                        <p:tgtEl>
                                          <p:spTgt spid="32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8">
                                            <p:txEl>
                                              <p:pRg end="1" st="1"/>
                                            </p:txEl>
                                          </p:spTgt>
                                        </p:tgtEl>
                                        <p:attrNameLst>
                                          <p:attrName>style.visibility</p:attrName>
                                        </p:attrNameLst>
                                      </p:cBhvr>
                                      <p:to>
                                        <p:strVal val="visible"/>
                                      </p:to>
                                    </p:set>
                                    <p:anim calcmode="lin" valueType="num">
                                      <p:cBhvr additive="base">
                                        <p:cTn dur="250"/>
                                        <p:tgtEl>
                                          <p:spTgt spid="32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20"/>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36" name="Google Shape;636;p20"/>
          <p:cNvPicPr preferRelativeResize="0"/>
          <p:nvPr/>
        </p:nvPicPr>
        <p:blipFill rotWithShape="1">
          <a:blip r:embed="rId3">
            <a:alphaModFix/>
          </a:blip>
          <a:srcRect b="0" l="0" r="0" t="0"/>
          <a:stretch/>
        </p:blipFill>
        <p:spPr>
          <a:xfrm>
            <a:off x="160017" y="6262748"/>
            <a:ext cx="1383292" cy="508511"/>
          </a:xfrm>
          <a:prstGeom prst="rect">
            <a:avLst/>
          </a:prstGeom>
          <a:noFill/>
          <a:ln>
            <a:noFill/>
          </a:ln>
        </p:spPr>
      </p:pic>
      <p:pic>
        <p:nvPicPr>
          <p:cNvPr id="637" name="Google Shape;637;p20"/>
          <p:cNvPicPr preferRelativeResize="0"/>
          <p:nvPr/>
        </p:nvPicPr>
        <p:blipFill rotWithShape="1">
          <a:blip r:embed="rId3">
            <a:alphaModFix/>
          </a:blip>
          <a:srcRect b="0" l="0" r="0" t="0"/>
          <a:stretch/>
        </p:blipFill>
        <p:spPr>
          <a:xfrm>
            <a:off x="10648691" y="6262747"/>
            <a:ext cx="1383292" cy="508511"/>
          </a:xfrm>
          <a:prstGeom prst="rect">
            <a:avLst/>
          </a:prstGeom>
          <a:noFill/>
          <a:ln>
            <a:noFill/>
          </a:ln>
        </p:spPr>
      </p:pic>
      <p:pic>
        <p:nvPicPr>
          <p:cNvPr descr="Clock with solid fill" id="638" name="Google Shape;638;p20"/>
          <p:cNvPicPr preferRelativeResize="0"/>
          <p:nvPr/>
        </p:nvPicPr>
        <p:blipFill rotWithShape="1">
          <a:blip r:embed="rId4">
            <a:alphaModFix/>
          </a:blip>
          <a:srcRect b="0" l="0" r="0" t="0"/>
          <a:stretch/>
        </p:blipFill>
        <p:spPr>
          <a:xfrm>
            <a:off x="-652526" y="483898"/>
            <a:ext cx="426264" cy="426264"/>
          </a:xfrm>
          <a:prstGeom prst="rect">
            <a:avLst/>
          </a:prstGeom>
          <a:noFill/>
          <a:ln>
            <a:noFill/>
          </a:ln>
        </p:spPr>
      </p:pic>
      <p:sp>
        <p:nvSpPr>
          <p:cNvPr id="639" name="Google Shape;639;p20"/>
          <p:cNvSpPr/>
          <p:nvPr/>
        </p:nvSpPr>
        <p:spPr>
          <a:xfrm>
            <a:off x="233285" y="235975"/>
            <a:ext cx="11798698" cy="6238568"/>
          </a:xfrm>
          <a:prstGeom prst="roundRect">
            <a:avLst>
              <a:gd fmla="val 6274" name="adj"/>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40" name="Google Shape;640;p20"/>
          <p:cNvSpPr/>
          <p:nvPr/>
        </p:nvSpPr>
        <p:spPr>
          <a:xfrm>
            <a:off x="3217857" y="0"/>
            <a:ext cx="5419783" cy="512247"/>
          </a:xfrm>
          <a:prstGeom prst="roundRect">
            <a:avLst>
              <a:gd fmla="val 16667" name="adj"/>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Times New Roman"/>
                <a:ea typeface="Times New Roman"/>
                <a:cs typeface="Times New Roman"/>
                <a:sym typeface="Times New Roman"/>
              </a:rPr>
              <a:t>3. Sơ đồ luồng màn hình</a:t>
            </a:r>
            <a:endParaRPr b="1" sz="3200">
              <a:solidFill>
                <a:schemeClr val="dk1"/>
              </a:solidFill>
              <a:latin typeface="Times New Roman"/>
              <a:ea typeface="Times New Roman"/>
              <a:cs typeface="Times New Roman"/>
              <a:sym typeface="Times New Roman"/>
            </a:endParaRPr>
          </a:p>
        </p:txBody>
      </p:sp>
      <p:pic>
        <p:nvPicPr>
          <p:cNvPr id="641" name="Google Shape;641;p20"/>
          <p:cNvPicPr preferRelativeResize="0"/>
          <p:nvPr/>
        </p:nvPicPr>
        <p:blipFill rotWithShape="1">
          <a:blip r:embed="rId5">
            <a:alphaModFix/>
          </a:blip>
          <a:srcRect b="0" l="0" r="0" t="0"/>
          <a:stretch/>
        </p:blipFill>
        <p:spPr>
          <a:xfrm>
            <a:off x="2247700" y="512247"/>
            <a:ext cx="8197126" cy="5962295"/>
          </a:xfrm>
          <a:prstGeom prst="rect">
            <a:avLst/>
          </a:prstGeom>
          <a:noFill/>
          <a:ln>
            <a:noFill/>
          </a:ln>
        </p:spPr>
      </p:pic>
      <p:pic>
        <p:nvPicPr>
          <p:cNvPr id="642" name="Google Shape;642;p20"/>
          <p:cNvPicPr preferRelativeResize="0"/>
          <p:nvPr/>
        </p:nvPicPr>
        <p:blipFill rotWithShape="1">
          <a:blip r:embed="rId6">
            <a:alphaModFix/>
          </a:blip>
          <a:srcRect b="57904" l="4725" r="81507" t="25716"/>
          <a:stretch/>
        </p:blipFill>
        <p:spPr>
          <a:xfrm>
            <a:off x="9809447" y="-263777"/>
            <a:ext cx="1678488" cy="11234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21"/>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48" name="Google Shape;648;p21"/>
          <p:cNvPicPr preferRelativeResize="0"/>
          <p:nvPr/>
        </p:nvPicPr>
        <p:blipFill rotWithShape="1">
          <a:blip r:embed="rId3">
            <a:alphaModFix/>
          </a:blip>
          <a:srcRect b="0" l="0" r="0" t="0"/>
          <a:stretch/>
        </p:blipFill>
        <p:spPr>
          <a:xfrm>
            <a:off x="160017" y="6262748"/>
            <a:ext cx="1383292" cy="508511"/>
          </a:xfrm>
          <a:prstGeom prst="rect">
            <a:avLst/>
          </a:prstGeom>
          <a:noFill/>
          <a:ln>
            <a:noFill/>
          </a:ln>
        </p:spPr>
      </p:pic>
      <p:pic>
        <p:nvPicPr>
          <p:cNvPr id="649" name="Google Shape;649;p21"/>
          <p:cNvPicPr preferRelativeResize="0"/>
          <p:nvPr/>
        </p:nvPicPr>
        <p:blipFill rotWithShape="1">
          <a:blip r:embed="rId3">
            <a:alphaModFix/>
          </a:blip>
          <a:srcRect b="0" l="0" r="0" t="0"/>
          <a:stretch/>
        </p:blipFill>
        <p:spPr>
          <a:xfrm>
            <a:off x="10648691" y="6262747"/>
            <a:ext cx="1383292" cy="508511"/>
          </a:xfrm>
          <a:prstGeom prst="rect">
            <a:avLst/>
          </a:prstGeom>
          <a:noFill/>
          <a:ln>
            <a:noFill/>
          </a:ln>
        </p:spPr>
      </p:pic>
      <p:pic>
        <p:nvPicPr>
          <p:cNvPr descr="Clock with solid fill" id="650" name="Google Shape;650;p21"/>
          <p:cNvPicPr preferRelativeResize="0"/>
          <p:nvPr/>
        </p:nvPicPr>
        <p:blipFill rotWithShape="1">
          <a:blip r:embed="rId4">
            <a:alphaModFix/>
          </a:blip>
          <a:srcRect b="0" l="0" r="0" t="0"/>
          <a:stretch/>
        </p:blipFill>
        <p:spPr>
          <a:xfrm>
            <a:off x="-652526" y="483898"/>
            <a:ext cx="426264" cy="426264"/>
          </a:xfrm>
          <a:prstGeom prst="rect">
            <a:avLst/>
          </a:prstGeom>
          <a:noFill/>
          <a:ln>
            <a:noFill/>
          </a:ln>
        </p:spPr>
      </p:pic>
      <p:pic>
        <p:nvPicPr>
          <p:cNvPr id="651" name="Google Shape;651;p21"/>
          <p:cNvPicPr preferRelativeResize="0"/>
          <p:nvPr/>
        </p:nvPicPr>
        <p:blipFill rotWithShape="1">
          <a:blip r:embed="rId5">
            <a:alphaModFix/>
          </a:blip>
          <a:srcRect b="57904" l="4725" r="81507" t="25716"/>
          <a:stretch/>
        </p:blipFill>
        <p:spPr>
          <a:xfrm>
            <a:off x="8592320" y="23154"/>
            <a:ext cx="1678488" cy="1123407"/>
          </a:xfrm>
          <a:prstGeom prst="rect">
            <a:avLst/>
          </a:prstGeom>
          <a:noFill/>
          <a:ln>
            <a:noFill/>
          </a:ln>
        </p:spPr>
      </p:pic>
      <p:sp>
        <p:nvSpPr>
          <p:cNvPr id="652" name="Google Shape;652;p21"/>
          <p:cNvSpPr/>
          <p:nvPr/>
        </p:nvSpPr>
        <p:spPr>
          <a:xfrm>
            <a:off x="425001" y="859631"/>
            <a:ext cx="11468208" cy="5403116"/>
          </a:xfrm>
          <a:prstGeom prst="roundRect">
            <a:avLst>
              <a:gd fmla="val 6274" name="adj"/>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53" name="Google Shape;653;p21"/>
          <p:cNvSpPr/>
          <p:nvPr/>
        </p:nvSpPr>
        <p:spPr>
          <a:xfrm>
            <a:off x="1230864" y="584857"/>
            <a:ext cx="9039944" cy="512247"/>
          </a:xfrm>
          <a:prstGeom prst="roundRect">
            <a:avLst>
              <a:gd fmla="val 16667" name="adj"/>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Times New Roman"/>
                <a:ea typeface="Times New Roman"/>
                <a:cs typeface="Times New Roman"/>
                <a:sym typeface="Times New Roman"/>
              </a:rPr>
              <a:t>4. Một số màn hình thiết kế</a:t>
            </a:r>
            <a:endParaRPr b="1" sz="3200">
              <a:solidFill>
                <a:schemeClr val="dk1"/>
              </a:solidFill>
              <a:latin typeface="Times New Roman"/>
              <a:ea typeface="Times New Roman"/>
              <a:cs typeface="Times New Roman"/>
              <a:sym typeface="Times New Roman"/>
            </a:endParaRPr>
          </a:p>
        </p:txBody>
      </p:sp>
      <p:pic>
        <p:nvPicPr>
          <p:cNvPr descr="Text, whiteboard&#10;&#10;Description automatically generated" id="654" name="Google Shape;654;p21"/>
          <p:cNvPicPr preferRelativeResize="0"/>
          <p:nvPr/>
        </p:nvPicPr>
        <p:blipFill rotWithShape="1">
          <a:blip r:embed="rId6">
            <a:alphaModFix/>
          </a:blip>
          <a:srcRect b="0" l="0" r="0" t="0"/>
          <a:stretch/>
        </p:blipFill>
        <p:spPr>
          <a:xfrm>
            <a:off x="1106130" y="1197092"/>
            <a:ext cx="10132142" cy="50656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22"/>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60" name="Google Shape;660;p22"/>
          <p:cNvPicPr preferRelativeResize="0"/>
          <p:nvPr/>
        </p:nvPicPr>
        <p:blipFill rotWithShape="1">
          <a:blip r:embed="rId3">
            <a:alphaModFix/>
          </a:blip>
          <a:srcRect b="0" l="0" r="0" t="0"/>
          <a:stretch/>
        </p:blipFill>
        <p:spPr>
          <a:xfrm>
            <a:off x="160017" y="6262748"/>
            <a:ext cx="1383292" cy="508511"/>
          </a:xfrm>
          <a:prstGeom prst="rect">
            <a:avLst/>
          </a:prstGeom>
          <a:noFill/>
          <a:ln>
            <a:noFill/>
          </a:ln>
        </p:spPr>
      </p:pic>
      <p:pic>
        <p:nvPicPr>
          <p:cNvPr id="661" name="Google Shape;661;p22"/>
          <p:cNvPicPr preferRelativeResize="0"/>
          <p:nvPr/>
        </p:nvPicPr>
        <p:blipFill rotWithShape="1">
          <a:blip r:embed="rId3">
            <a:alphaModFix/>
          </a:blip>
          <a:srcRect b="0" l="0" r="0" t="0"/>
          <a:stretch/>
        </p:blipFill>
        <p:spPr>
          <a:xfrm>
            <a:off x="10648691" y="6262747"/>
            <a:ext cx="1383292" cy="508511"/>
          </a:xfrm>
          <a:prstGeom prst="rect">
            <a:avLst/>
          </a:prstGeom>
          <a:noFill/>
          <a:ln>
            <a:noFill/>
          </a:ln>
        </p:spPr>
      </p:pic>
      <p:pic>
        <p:nvPicPr>
          <p:cNvPr descr="Clock with solid fill" id="662" name="Google Shape;662;p22"/>
          <p:cNvPicPr preferRelativeResize="0"/>
          <p:nvPr/>
        </p:nvPicPr>
        <p:blipFill rotWithShape="1">
          <a:blip r:embed="rId4">
            <a:alphaModFix/>
          </a:blip>
          <a:srcRect b="0" l="0" r="0" t="0"/>
          <a:stretch/>
        </p:blipFill>
        <p:spPr>
          <a:xfrm>
            <a:off x="-652526" y="483898"/>
            <a:ext cx="426264" cy="426264"/>
          </a:xfrm>
          <a:prstGeom prst="rect">
            <a:avLst/>
          </a:prstGeom>
          <a:noFill/>
          <a:ln>
            <a:noFill/>
          </a:ln>
        </p:spPr>
      </p:pic>
      <p:pic>
        <p:nvPicPr>
          <p:cNvPr id="663" name="Google Shape;663;p22"/>
          <p:cNvPicPr preferRelativeResize="0"/>
          <p:nvPr/>
        </p:nvPicPr>
        <p:blipFill rotWithShape="1">
          <a:blip r:embed="rId5">
            <a:alphaModFix/>
          </a:blip>
          <a:srcRect b="57904" l="4725" r="81507" t="25716"/>
          <a:stretch/>
        </p:blipFill>
        <p:spPr>
          <a:xfrm>
            <a:off x="10429447" y="-35953"/>
            <a:ext cx="1678488" cy="1123407"/>
          </a:xfrm>
          <a:prstGeom prst="rect">
            <a:avLst/>
          </a:prstGeom>
          <a:noFill/>
          <a:ln>
            <a:noFill/>
          </a:ln>
        </p:spPr>
      </p:pic>
      <p:sp>
        <p:nvSpPr>
          <p:cNvPr id="664" name="Google Shape;664;p22"/>
          <p:cNvSpPr/>
          <p:nvPr/>
        </p:nvSpPr>
        <p:spPr>
          <a:xfrm>
            <a:off x="329357" y="859632"/>
            <a:ext cx="11702626" cy="5403116"/>
          </a:xfrm>
          <a:prstGeom prst="roundRect">
            <a:avLst>
              <a:gd fmla="val 6274" name="adj"/>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22"/>
          <p:cNvSpPr/>
          <p:nvPr/>
        </p:nvSpPr>
        <p:spPr>
          <a:xfrm>
            <a:off x="1543309" y="573339"/>
            <a:ext cx="9039944" cy="512247"/>
          </a:xfrm>
          <a:prstGeom prst="roundRect">
            <a:avLst>
              <a:gd fmla="val 16667" name="adj"/>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4.1 Giao diện đăng nhập</a:t>
            </a:r>
            <a:endParaRPr b="1" sz="2400">
              <a:solidFill>
                <a:schemeClr val="dk1"/>
              </a:solidFill>
              <a:latin typeface="Times New Roman"/>
              <a:ea typeface="Times New Roman"/>
              <a:cs typeface="Times New Roman"/>
              <a:sym typeface="Times New Roman"/>
            </a:endParaRPr>
          </a:p>
        </p:txBody>
      </p:sp>
      <p:pic>
        <p:nvPicPr>
          <p:cNvPr id="666" name="Google Shape;666;p22"/>
          <p:cNvPicPr preferRelativeResize="0"/>
          <p:nvPr/>
        </p:nvPicPr>
        <p:blipFill rotWithShape="1">
          <a:blip r:embed="rId6">
            <a:alphaModFix/>
          </a:blip>
          <a:srcRect b="0" l="0" r="0" t="0"/>
          <a:stretch/>
        </p:blipFill>
        <p:spPr>
          <a:xfrm>
            <a:off x="988488" y="1217775"/>
            <a:ext cx="10384363" cy="49127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23"/>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72" name="Google Shape;672;p23"/>
          <p:cNvPicPr preferRelativeResize="0"/>
          <p:nvPr/>
        </p:nvPicPr>
        <p:blipFill rotWithShape="1">
          <a:blip r:embed="rId3">
            <a:alphaModFix/>
          </a:blip>
          <a:srcRect b="0" l="0" r="0" t="0"/>
          <a:stretch/>
        </p:blipFill>
        <p:spPr>
          <a:xfrm>
            <a:off x="160017" y="6262748"/>
            <a:ext cx="1383292" cy="508511"/>
          </a:xfrm>
          <a:prstGeom prst="rect">
            <a:avLst/>
          </a:prstGeom>
          <a:noFill/>
          <a:ln>
            <a:noFill/>
          </a:ln>
        </p:spPr>
      </p:pic>
      <p:pic>
        <p:nvPicPr>
          <p:cNvPr id="673" name="Google Shape;673;p23"/>
          <p:cNvPicPr preferRelativeResize="0"/>
          <p:nvPr/>
        </p:nvPicPr>
        <p:blipFill rotWithShape="1">
          <a:blip r:embed="rId3">
            <a:alphaModFix/>
          </a:blip>
          <a:srcRect b="0" l="0" r="0" t="0"/>
          <a:stretch/>
        </p:blipFill>
        <p:spPr>
          <a:xfrm>
            <a:off x="10648691" y="6262747"/>
            <a:ext cx="1383292" cy="508511"/>
          </a:xfrm>
          <a:prstGeom prst="rect">
            <a:avLst/>
          </a:prstGeom>
          <a:noFill/>
          <a:ln>
            <a:noFill/>
          </a:ln>
        </p:spPr>
      </p:pic>
      <p:pic>
        <p:nvPicPr>
          <p:cNvPr descr="Clock with solid fill" id="674" name="Google Shape;674;p23"/>
          <p:cNvPicPr preferRelativeResize="0"/>
          <p:nvPr/>
        </p:nvPicPr>
        <p:blipFill rotWithShape="1">
          <a:blip r:embed="rId4">
            <a:alphaModFix/>
          </a:blip>
          <a:srcRect b="0" l="0" r="0" t="0"/>
          <a:stretch/>
        </p:blipFill>
        <p:spPr>
          <a:xfrm>
            <a:off x="-652526" y="483898"/>
            <a:ext cx="426264" cy="426264"/>
          </a:xfrm>
          <a:prstGeom prst="rect">
            <a:avLst/>
          </a:prstGeom>
          <a:noFill/>
          <a:ln>
            <a:noFill/>
          </a:ln>
        </p:spPr>
      </p:pic>
      <p:sp>
        <p:nvSpPr>
          <p:cNvPr id="675" name="Google Shape;675;p23"/>
          <p:cNvSpPr/>
          <p:nvPr/>
        </p:nvSpPr>
        <p:spPr>
          <a:xfrm>
            <a:off x="329357" y="324465"/>
            <a:ext cx="11702626" cy="6192537"/>
          </a:xfrm>
          <a:prstGeom prst="roundRect">
            <a:avLst>
              <a:gd fmla="val 6274" name="adj"/>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676" name="Google Shape;676;p23"/>
          <p:cNvSpPr/>
          <p:nvPr/>
        </p:nvSpPr>
        <p:spPr>
          <a:xfrm>
            <a:off x="1389503" y="111306"/>
            <a:ext cx="9039944" cy="512247"/>
          </a:xfrm>
          <a:prstGeom prst="roundRect">
            <a:avLst>
              <a:gd fmla="val 16667" name="adj"/>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4.2 Giao diện chính của nhân viên quản lý</a:t>
            </a:r>
            <a:endParaRPr b="1" sz="2400">
              <a:solidFill>
                <a:schemeClr val="dk1"/>
              </a:solidFill>
              <a:latin typeface="Times New Roman"/>
              <a:ea typeface="Times New Roman"/>
              <a:cs typeface="Times New Roman"/>
              <a:sym typeface="Times New Roman"/>
            </a:endParaRPr>
          </a:p>
        </p:txBody>
      </p:sp>
      <p:pic>
        <p:nvPicPr>
          <p:cNvPr id="677" name="Google Shape;677;p23"/>
          <p:cNvPicPr preferRelativeResize="0"/>
          <p:nvPr/>
        </p:nvPicPr>
        <p:blipFill rotWithShape="1">
          <a:blip r:embed="rId5">
            <a:alphaModFix/>
          </a:blip>
          <a:srcRect b="0" l="0" r="0" t="0"/>
          <a:stretch/>
        </p:blipFill>
        <p:spPr>
          <a:xfrm>
            <a:off x="993557" y="770812"/>
            <a:ext cx="10374225" cy="5835502"/>
          </a:xfrm>
          <a:prstGeom prst="rect">
            <a:avLst/>
          </a:prstGeom>
          <a:noFill/>
          <a:ln>
            <a:noFill/>
          </a:ln>
        </p:spPr>
      </p:pic>
      <p:pic>
        <p:nvPicPr>
          <p:cNvPr id="678" name="Google Shape;678;p23"/>
          <p:cNvPicPr preferRelativeResize="0"/>
          <p:nvPr/>
        </p:nvPicPr>
        <p:blipFill rotWithShape="1">
          <a:blip r:embed="rId6">
            <a:alphaModFix/>
          </a:blip>
          <a:srcRect b="57904" l="4725" r="81507" t="25716"/>
          <a:stretch/>
        </p:blipFill>
        <p:spPr>
          <a:xfrm>
            <a:off x="10429447" y="-35953"/>
            <a:ext cx="1678488" cy="112340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24"/>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84" name="Google Shape;684;p24"/>
          <p:cNvPicPr preferRelativeResize="0"/>
          <p:nvPr/>
        </p:nvPicPr>
        <p:blipFill rotWithShape="1">
          <a:blip r:embed="rId3">
            <a:alphaModFix/>
          </a:blip>
          <a:srcRect b="0" l="0" r="0" t="0"/>
          <a:stretch/>
        </p:blipFill>
        <p:spPr>
          <a:xfrm>
            <a:off x="0" y="6369104"/>
            <a:ext cx="1383292" cy="508511"/>
          </a:xfrm>
          <a:prstGeom prst="rect">
            <a:avLst/>
          </a:prstGeom>
          <a:noFill/>
          <a:ln>
            <a:noFill/>
          </a:ln>
        </p:spPr>
      </p:pic>
      <p:pic>
        <p:nvPicPr>
          <p:cNvPr id="685" name="Google Shape;685;p24"/>
          <p:cNvPicPr preferRelativeResize="0"/>
          <p:nvPr/>
        </p:nvPicPr>
        <p:blipFill rotWithShape="1">
          <a:blip r:embed="rId3">
            <a:alphaModFix/>
          </a:blip>
          <a:srcRect b="0" l="0" r="0" t="0"/>
          <a:stretch/>
        </p:blipFill>
        <p:spPr>
          <a:xfrm>
            <a:off x="10706131" y="6369103"/>
            <a:ext cx="1383292" cy="508511"/>
          </a:xfrm>
          <a:prstGeom prst="rect">
            <a:avLst/>
          </a:prstGeom>
          <a:noFill/>
          <a:ln>
            <a:noFill/>
          </a:ln>
        </p:spPr>
      </p:pic>
      <p:pic>
        <p:nvPicPr>
          <p:cNvPr descr="Clock with solid fill" id="686" name="Google Shape;686;p24"/>
          <p:cNvPicPr preferRelativeResize="0"/>
          <p:nvPr/>
        </p:nvPicPr>
        <p:blipFill rotWithShape="1">
          <a:blip r:embed="rId4">
            <a:alphaModFix/>
          </a:blip>
          <a:srcRect b="0" l="0" r="0" t="0"/>
          <a:stretch/>
        </p:blipFill>
        <p:spPr>
          <a:xfrm>
            <a:off x="-652526" y="483898"/>
            <a:ext cx="426264" cy="426264"/>
          </a:xfrm>
          <a:prstGeom prst="rect">
            <a:avLst/>
          </a:prstGeom>
          <a:noFill/>
          <a:ln>
            <a:noFill/>
          </a:ln>
        </p:spPr>
      </p:pic>
      <p:sp>
        <p:nvSpPr>
          <p:cNvPr id="687" name="Google Shape;687;p24"/>
          <p:cNvSpPr/>
          <p:nvPr/>
        </p:nvSpPr>
        <p:spPr>
          <a:xfrm>
            <a:off x="329357" y="324465"/>
            <a:ext cx="11702626" cy="6175074"/>
          </a:xfrm>
          <a:prstGeom prst="roundRect">
            <a:avLst>
              <a:gd fmla="val 6274" name="adj"/>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688" name="Google Shape;688;p24"/>
          <p:cNvSpPr/>
          <p:nvPr/>
        </p:nvSpPr>
        <p:spPr>
          <a:xfrm>
            <a:off x="1543309" y="122989"/>
            <a:ext cx="9039944" cy="512247"/>
          </a:xfrm>
          <a:prstGeom prst="roundRect">
            <a:avLst>
              <a:gd fmla="val 16667" name="adj"/>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4.3 Giao diện chính của nhân viên bán hàng</a:t>
            </a:r>
            <a:endParaRPr b="1" sz="2400">
              <a:solidFill>
                <a:schemeClr val="dk1"/>
              </a:solidFill>
              <a:latin typeface="Times New Roman"/>
              <a:ea typeface="Times New Roman"/>
              <a:cs typeface="Times New Roman"/>
              <a:sym typeface="Times New Roman"/>
            </a:endParaRPr>
          </a:p>
        </p:txBody>
      </p:sp>
      <p:pic>
        <p:nvPicPr>
          <p:cNvPr id="689" name="Google Shape;689;p24"/>
          <p:cNvPicPr preferRelativeResize="0"/>
          <p:nvPr/>
        </p:nvPicPr>
        <p:blipFill rotWithShape="1">
          <a:blip r:embed="rId5">
            <a:alphaModFix/>
          </a:blip>
          <a:srcRect b="57904" l="4725" r="81507" t="25716"/>
          <a:stretch/>
        </p:blipFill>
        <p:spPr>
          <a:xfrm>
            <a:off x="10468374" y="-133341"/>
            <a:ext cx="1678488" cy="1123407"/>
          </a:xfrm>
          <a:prstGeom prst="rect">
            <a:avLst/>
          </a:prstGeom>
          <a:noFill/>
          <a:ln>
            <a:noFill/>
          </a:ln>
        </p:spPr>
      </p:pic>
      <p:pic>
        <p:nvPicPr>
          <p:cNvPr id="690" name="Google Shape;690;p24"/>
          <p:cNvPicPr preferRelativeResize="0"/>
          <p:nvPr/>
        </p:nvPicPr>
        <p:blipFill rotWithShape="1">
          <a:blip r:embed="rId6">
            <a:alphaModFix/>
          </a:blip>
          <a:srcRect b="0" l="0" r="0" t="0"/>
          <a:stretch/>
        </p:blipFill>
        <p:spPr>
          <a:xfrm>
            <a:off x="1049464" y="635236"/>
            <a:ext cx="10425428" cy="586430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25"/>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96" name="Google Shape;696;p25"/>
          <p:cNvPicPr preferRelativeResize="0"/>
          <p:nvPr/>
        </p:nvPicPr>
        <p:blipFill rotWithShape="1">
          <a:blip r:embed="rId3">
            <a:alphaModFix/>
          </a:blip>
          <a:srcRect b="0" l="0" r="0" t="0"/>
          <a:stretch/>
        </p:blipFill>
        <p:spPr>
          <a:xfrm>
            <a:off x="116027" y="6412984"/>
            <a:ext cx="1213952" cy="414440"/>
          </a:xfrm>
          <a:prstGeom prst="rect">
            <a:avLst/>
          </a:prstGeom>
          <a:noFill/>
          <a:ln>
            <a:noFill/>
          </a:ln>
        </p:spPr>
      </p:pic>
      <p:pic>
        <p:nvPicPr>
          <p:cNvPr id="697" name="Google Shape;697;p25"/>
          <p:cNvPicPr preferRelativeResize="0"/>
          <p:nvPr/>
        </p:nvPicPr>
        <p:blipFill rotWithShape="1">
          <a:blip r:embed="rId3">
            <a:alphaModFix/>
          </a:blip>
          <a:srcRect b="0" l="0" r="0" t="0"/>
          <a:stretch/>
        </p:blipFill>
        <p:spPr>
          <a:xfrm>
            <a:off x="10830278" y="6425155"/>
            <a:ext cx="1213952" cy="446260"/>
          </a:xfrm>
          <a:prstGeom prst="rect">
            <a:avLst/>
          </a:prstGeom>
          <a:noFill/>
          <a:ln>
            <a:noFill/>
          </a:ln>
        </p:spPr>
      </p:pic>
      <p:pic>
        <p:nvPicPr>
          <p:cNvPr descr="Clock with solid fill" id="698" name="Google Shape;698;p25"/>
          <p:cNvPicPr preferRelativeResize="0"/>
          <p:nvPr/>
        </p:nvPicPr>
        <p:blipFill rotWithShape="1">
          <a:blip r:embed="rId4">
            <a:alphaModFix/>
          </a:blip>
          <a:srcRect b="0" l="0" r="0" t="0"/>
          <a:stretch/>
        </p:blipFill>
        <p:spPr>
          <a:xfrm>
            <a:off x="-652526" y="483898"/>
            <a:ext cx="426264" cy="426264"/>
          </a:xfrm>
          <a:prstGeom prst="rect">
            <a:avLst/>
          </a:prstGeom>
          <a:noFill/>
          <a:ln>
            <a:noFill/>
          </a:ln>
        </p:spPr>
      </p:pic>
      <p:sp>
        <p:nvSpPr>
          <p:cNvPr id="699" name="Google Shape;699;p25"/>
          <p:cNvSpPr/>
          <p:nvPr/>
        </p:nvSpPr>
        <p:spPr>
          <a:xfrm>
            <a:off x="329357" y="309716"/>
            <a:ext cx="11702626" cy="6207992"/>
          </a:xfrm>
          <a:prstGeom prst="roundRect">
            <a:avLst>
              <a:gd fmla="val 6274" name="adj"/>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25"/>
          <p:cNvSpPr/>
          <p:nvPr/>
        </p:nvSpPr>
        <p:spPr>
          <a:xfrm>
            <a:off x="1389503" y="92424"/>
            <a:ext cx="9039944" cy="512247"/>
          </a:xfrm>
          <a:prstGeom prst="roundRect">
            <a:avLst>
              <a:gd fmla="val 16667" name="adj"/>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4.4 Giao diện tạo đơn hàng</a:t>
            </a:r>
            <a:endParaRPr b="1" sz="2400">
              <a:solidFill>
                <a:schemeClr val="dk1"/>
              </a:solidFill>
              <a:latin typeface="Times New Roman"/>
              <a:ea typeface="Times New Roman"/>
              <a:cs typeface="Times New Roman"/>
              <a:sym typeface="Times New Roman"/>
            </a:endParaRPr>
          </a:p>
        </p:txBody>
      </p:sp>
      <p:pic>
        <p:nvPicPr>
          <p:cNvPr id="701" name="Google Shape;701;p25"/>
          <p:cNvPicPr preferRelativeResize="0"/>
          <p:nvPr/>
        </p:nvPicPr>
        <p:blipFill rotWithShape="1">
          <a:blip r:embed="rId5">
            <a:alphaModFix/>
          </a:blip>
          <a:srcRect b="0" l="0" r="0" t="0"/>
          <a:stretch/>
        </p:blipFill>
        <p:spPr>
          <a:xfrm>
            <a:off x="945267" y="599284"/>
            <a:ext cx="10521642" cy="5918424"/>
          </a:xfrm>
          <a:prstGeom prst="rect">
            <a:avLst/>
          </a:prstGeom>
          <a:noFill/>
          <a:ln>
            <a:noFill/>
          </a:ln>
        </p:spPr>
      </p:pic>
      <p:pic>
        <p:nvPicPr>
          <p:cNvPr id="702" name="Google Shape;702;p25"/>
          <p:cNvPicPr preferRelativeResize="0"/>
          <p:nvPr/>
        </p:nvPicPr>
        <p:blipFill rotWithShape="1">
          <a:blip r:embed="rId6">
            <a:alphaModFix/>
          </a:blip>
          <a:srcRect b="57904" l="4725" r="81507" t="25716"/>
          <a:stretch/>
        </p:blipFill>
        <p:spPr>
          <a:xfrm>
            <a:off x="10429447" y="-151809"/>
            <a:ext cx="1495169" cy="10007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26"/>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08" name="Google Shape;708;p26"/>
          <p:cNvPicPr preferRelativeResize="0"/>
          <p:nvPr/>
        </p:nvPicPr>
        <p:blipFill rotWithShape="1">
          <a:blip r:embed="rId3">
            <a:alphaModFix/>
          </a:blip>
          <a:srcRect b="0" l="0" r="0" t="0"/>
          <a:stretch/>
        </p:blipFill>
        <p:spPr>
          <a:xfrm>
            <a:off x="160017" y="6262748"/>
            <a:ext cx="1383292" cy="508511"/>
          </a:xfrm>
          <a:prstGeom prst="rect">
            <a:avLst/>
          </a:prstGeom>
          <a:noFill/>
          <a:ln>
            <a:noFill/>
          </a:ln>
        </p:spPr>
      </p:pic>
      <p:pic>
        <p:nvPicPr>
          <p:cNvPr id="709" name="Google Shape;709;p26"/>
          <p:cNvPicPr preferRelativeResize="0"/>
          <p:nvPr/>
        </p:nvPicPr>
        <p:blipFill rotWithShape="1">
          <a:blip r:embed="rId3">
            <a:alphaModFix/>
          </a:blip>
          <a:srcRect b="0" l="0" r="0" t="0"/>
          <a:stretch/>
        </p:blipFill>
        <p:spPr>
          <a:xfrm>
            <a:off x="10648691" y="6262747"/>
            <a:ext cx="1383292" cy="508511"/>
          </a:xfrm>
          <a:prstGeom prst="rect">
            <a:avLst/>
          </a:prstGeom>
          <a:noFill/>
          <a:ln>
            <a:noFill/>
          </a:ln>
        </p:spPr>
      </p:pic>
      <p:pic>
        <p:nvPicPr>
          <p:cNvPr descr="Clock with solid fill" id="710" name="Google Shape;710;p26"/>
          <p:cNvPicPr preferRelativeResize="0"/>
          <p:nvPr/>
        </p:nvPicPr>
        <p:blipFill rotWithShape="1">
          <a:blip r:embed="rId4">
            <a:alphaModFix/>
          </a:blip>
          <a:srcRect b="0" l="0" r="0" t="0"/>
          <a:stretch/>
        </p:blipFill>
        <p:spPr>
          <a:xfrm>
            <a:off x="-652526" y="483898"/>
            <a:ext cx="426264" cy="426264"/>
          </a:xfrm>
          <a:prstGeom prst="rect">
            <a:avLst/>
          </a:prstGeom>
          <a:noFill/>
          <a:ln>
            <a:noFill/>
          </a:ln>
        </p:spPr>
      </p:pic>
      <p:sp>
        <p:nvSpPr>
          <p:cNvPr id="711" name="Google Shape;711;p26"/>
          <p:cNvSpPr/>
          <p:nvPr/>
        </p:nvSpPr>
        <p:spPr>
          <a:xfrm>
            <a:off x="329357" y="250723"/>
            <a:ext cx="11702626" cy="6235730"/>
          </a:xfrm>
          <a:prstGeom prst="roundRect">
            <a:avLst>
              <a:gd fmla="val 6274" name="adj"/>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712" name="Google Shape;712;p26"/>
          <p:cNvSpPr/>
          <p:nvPr/>
        </p:nvSpPr>
        <p:spPr>
          <a:xfrm>
            <a:off x="1389503" y="47807"/>
            <a:ext cx="9039944" cy="512247"/>
          </a:xfrm>
          <a:prstGeom prst="roundRect">
            <a:avLst>
              <a:gd fmla="val 16667" name="adj"/>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4.5 Giao diện tạo đơn hoàn</a:t>
            </a:r>
            <a:endParaRPr b="1" sz="2400">
              <a:solidFill>
                <a:schemeClr val="dk1"/>
              </a:solidFill>
              <a:latin typeface="Times New Roman"/>
              <a:ea typeface="Times New Roman"/>
              <a:cs typeface="Times New Roman"/>
              <a:sym typeface="Times New Roman"/>
            </a:endParaRPr>
          </a:p>
        </p:txBody>
      </p:sp>
      <p:pic>
        <p:nvPicPr>
          <p:cNvPr id="713" name="Google Shape;713;p26"/>
          <p:cNvPicPr preferRelativeResize="0"/>
          <p:nvPr/>
        </p:nvPicPr>
        <p:blipFill rotWithShape="1">
          <a:blip r:embed="rId5">
            <a:alphaModFix/>
          </a:blip>
          <a:srcRect b="0" l="0" r="0" t="0"/>
          <a:stretch/>
        </p:blipFill>
        <p:spPr>
          <a:xfrm>
            <a:off x="1129468" y="635926"/>
            <a:ext cx="10093072" cy="5677353"/>
          </a:xfrm>
          <a:prstGeom prst="rect">
            <a:avLst/>
          </a:prstGeom>
          <a:noFill/>
          <a:ln>
            <a:noFill/>
          </a:ln>
        </p:spPr>
      </p:pic>
      <p:pic>
        <p:nvPicPr>
          <p:cNvPr id="714" name="Google Shape;714;p26"/>
          <p:cNvPicPr preferRelativeResize="0"/>
          <p:nvPr/>
        </p:nvPicPr>
        <p:blipFill rotWithShape="1">
          <a:blip r:embed="rId6">
            <a:alphaModFix/>
          </a:blip>
          <a:srcRect b="57904" l="4725" r="81507" t="25716"/>
          <a:stretch/>
        </p:blipFill>
        <p:spPr>
          <a:xfrm>
            <a:off x="10429447" y="-151468"/>
            <a:ext cx="1586186" cy="10616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27"/>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20" name="Google Shape;720;p27"/>
          <p:cNvPicPr preferRelativeResize="0"/>
          <p:nvPr/>
        </p:nvPicPr>
        <p:blipFill rotWithShape="1">
          <a:blip r:embed="rId3">
            <a:alphaModFix/>
          </a:blip>
          <a:srcRect b="0" l="0" r="0" t="0"/>
          <a:stretch/>
        </p:blipFill>
        <p:spPr>
          <a:xfrm>
            <a:off x="160017" y="6394423"/>
            <a:ext cx="1383292" cy="508511"/>
          </a:xfrm>
          <a:prstGeom prst="rect">
            <a:avLst/>
          </a:prstGeom>
          <a:noFill/>
          <a:ln>
            <a:noFill/>
          </a:ln>
        </p:spPr>
      </p:pic>
      <p:pic>
        <p:nvPicPr>
          <p:cNvPr id="721" name="Google Shape;721;p27"/>
          <p:cNvPicPr preferRelativeResize="0"/>
          <p:nvPr/>
        </p:nvPicPr>
        <p:blipFill rotWithShape="1">
          <a:blip r:embed="rId3">
            <a:alphaModFix/>
          </a:blip>
          <a:srcRect b="0" l="0" r="0" t="0"/>
          <a:stretch/>
        </p:blipFill>
        <p:spPr>
          <a:xfrm>
            <a:off x="10724643" y="6394423"/>
            <a:ext cx="1383292" cy="508511"/>
          </a:xfrm>
          <a:prstGeom prst="rect">
            <a:avLst/>
          </a:prstGeom>
          <a:noFill/>
          <a:ln>
            <a:noFill/>
          </a:ln>
        </p:spPr>
      </p:pic>
      <p:pic>
        <p:nvPicPr>
          <p:cNvPr descr="Clock with solid fill" id="722" name="Google Shape;722;p27"/>
          <p:cNvPicPr preferRelativeResize="0"/>
          <p:nvPr/>
        </p:nvPicPr>
        <p:blipFill rotWithShape="1">
          <a:blip r:embed="rId4">
            <a:alphaModFix/>
          </a:blip>
          <a:srcRect b="0" l="0" r="0" t="0"/>
          <a:stretch/>
        </p:blipFill>
        <p:spPr>
          <a:xfrm>
            <a:off x="-652526" y="483898"/>
            <a:ext cx="426264" cy="426264"/>
          </a:xfrm>
          <a:prstGeom prst="rect">
            <a:avLst/>
          </a:prstGeom>
          <a:noFill/>
          <a:ln>
            <a:noFill/>
          </a:ln>
        </p:spPr>
      </p:pic>
      <p:sp>
        <p:nvSpPr>
          <p:cNvPr id="723" name="Google Shape;723;p27"/>
          <p:cNvSpPr/>
          <p:nvPr/>
        </p:nvSpPr>
        <p:spPr>
          <a:xfrm>
            <a:off x="329357" y="318185"/>
            <a:ext cx="11702626" cy="6207913"/>
          </a:xfrm>
          <a:prstGeom prst="roundRect">
            <a:avLst>
              <a:gd fmla="val 6274" name="adj"/>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724" name="Google Shape;724;p27"/>
          <p:cNvSpPr/>
          <p:nvPr/>
        </p:nvSpPr>
        <p:spPr>
          <a:xfrm>
            <a:off x="1389503" y="88681"/>
            <a:ext cx="9039944" cy="512247"/>
          </a:xfrm>
          <a:prstGeom prst="roundRect">
            <a:avLst>
              <a:gd fmla="val 16667" name="adj"/>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4.6 Giao diện thống kê sản phẩm bán chạy</a:t>
            </a:r>
            <a:endParaRPr b="1" sz="2400">
              <a:solidFill>
                <a:schemeClr val="dk1"/>
              </a:solidFill>
              <a:latin typeface="Times New Roman"/>
              <a:ea typeface="Times New Roman"/>
              <a:cs typeface="Times New Roman"/>
              <a:sym typeface="Times New Roman"/>
            </a:endParaRPr>
          </a:p>
        </p:txBody>
      </p:sp>
      <p:pic>
        <p:nvPicPr>
          <p:cNvPr id="725" name="Google Shape;725;p27"/>
          <p:cNvPicPr preferRelativeResize="0"/>
          <p:nvPr/>
        </p:nvPicPr>
        <p:blipFill rotWithShape="1">
          <a:blip r:embed="rId5">
            <a:alphaModFix/>
          </a:blip>
          <a:srcRect b="0" l="0" r="0" t="0"/>
          <a:stretch/>
        </p:blipFill>
        <p:spPr>
          <a:xfrm>
            <a:off x="1000720" y="603594"/>
            <a:ext cx="10294807" cy="5790829"/>
          </a:xfrm>
          <a:prstGeom prst="rect">
            <a:avLst/>
          </a:prstGeom>
          <a:noFill/>
          <a:ln>
            <a:noFill/>
          </a:ln>
        </p:spPr>
      </p:pic>
      <p:pic>
        <p:nvPicPr>
          <p:cNvPr id="726" name="Google Shape;726;p27"/>
          <p:cNvPicPr preferRelativeResize="0"/>
          <p:nvPr/>
        </p:nvPicPr>
        <p:blipFill rotWithShape="1">
          <a:blip r:embed="rId6">
            <a:alphaModFix/>
          </a:blip>
          <a:srcRect b="57904" l="4725" r="81507" t="25716"/>
          <a:stretch/>
        </p:blipFill>
        <p:spPr>
          <a:xfrm>
            <a:off x="10429447" y="-122437"/>
            <a:ext cx="1413595" cy="94611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28"/>
          <p:cNvPicPr preferRelativeResize="0"/>
          <p:nvPr/>
        </p:nvPicPr>
        <p:blipFill rotWithShape="1">
          <a:blip r:embed="rId3">
            <a:alphaModFix/>
          </a:blip>
          <a:srcRect b="0" l="11376" r="11375" t="0"/>
          <a:stretch/>
        </p:blipFill>
        <p:spPr>
          <a:xfrm>
            <a:off x="-545" y="503768"/>
            <a:ext cx="5377411" cy="5355772"/>
          </a:xfrm>
          <a:prstGeom prst="rect">
            <a:avLst/>
          </a:prstGeom>
          <a:noFill/>
          <a:ln>
            <a:noFill/>
          </a:ln>
        </p:spPr>
      </p:pic>
      <p:sp>
        <p:nvSpPr>
          <p:cNvPr id="732" name="Google Shape;732;p28"/>
          <p:cNvSpPr/>
          <p:nvPr/>
        </p:nvSpPr>
        <p:spPr>
          <a:xfrm rot="2700000">
            <a:off x="-4877660" y="-3361107"/>
            <a:ext cx="13608750" cy="13608747"/>
          </a:xfrm>
          <a:custGeom>
            <a:rect b="b" l="l" r="r" t="t"/>
            <a:pathLst>
              <a:path extrusionOk="0" h="4919045" w="4919046">
                <a:moveTo>
                  <a:pt x="1778230" y="1778229"/>
                </a:moveTo>
                <a:cubicBezTo>
                  <a:pt x="1749230" y="1807230"/>
                  <a:pt x="1731293" y="1847293"/>
                  <a:pt x="1731293" y="1891546"/>
                </a:cubicBezTo>
                <a:lnTo>
                  <a:pt x="1731293" y="3027499"/>
                </a:lnTo>
                <a:cubicBezTo>
                  <a:pt x="1731293" y="3116005"/>
                  <a:pt x="1803041" y="3187753"/>
                  <a:pt x="1891547" y="3187753"/>
                </a:cubicBezTo>
                <a:lnTo>
                  <a:pt x="3027500" y="3187753"/>
                </a:lnTo>
                <a:cubicBezTo>
                  <a:pt x="3116006" y="3187753"/>
                  <a:pt x="3187754" y="3116005"/>
                  <a:pt x="3187754" y="3027499"/>
                </a:cubicBezTo>
                <a:lnTo>
                  <a:pt x="3187754" y="1891546"/>
                </a:lnTo>
                <a:cubicBezTo>
                  <a:pt x="3187754" y="1803040"/>
                  <a:pt x="3116006" y="1731292"/>
                  <a:pt x="3027500" y="1731292"/>
                </a:cubicBezTo>
                <a:lnTo>
                  <a:pt x="1891547" y="1731292"/>
                </a:lnTo>
                <a:cubicBezTo>
                  <a:pt x="1847294" y="1731292"/>
                  <a:pt x="1807231" y="1749229"/>
                  <a:pt x="1778230" y="1778229"/>
                </a:cubicBezTo>
                <a:close/>
                <a:moveTo>
                  <a:pt x="720377" y="720377"/>
                </a:moveTo>
                <a:cubicBezTo>
                  <a:pt x="1680881" y="-240126"/>
                  <a:pt x="3238165" y="-240126"/>
                  <a:pt x="4198668" y="720377"/>
                </a:cubicBezTo>
                <a:cubicBezTo>
                  <a:pt x="5159172" y="1680881"/>
                  <a:pt x="5159172" y="3238164"/>
                  <a:pt x="4198668" y="4198668"/>
                </a:cubicBezTo>
                <a:cubicBezTo>
                  <a:pt x="3238165" y="5159171"/>
                  <a:pt x="1680881" y="5159171"/>
                  <a:pt x="720377" y="4198668"/>
                </a:cubicBezTo>
                <a:cubicBezTo>
                  <a:pt x="-240126" y="3238164"/>
                  <a:pt x="-240126" y="1680881"/>
                  <a:pt x="720377" y="72037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733" name="Google Shape;733;p28"/>
          <p:cNvSpPr txBox="1"/>
          <p:nvPr/>
        </p:nvSpPr>
        <p:spPr>
          <a:xfrm>
            <a:off x="5427452" y="2792930"/>
            <a:ext cx="6225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1409A"/>
                </a:solidFill>
              </a:rPr>
              <a:t>Hiện thực ứng dụng</a:t>
            </a:r>
            <a:endParaRPr b="1" sz="2800">
              <a:solidFill>
                <a:srgbClr val="21409A"/>
              </a:solidFill>
            </a:endParaRPr>
          </a:p>
        </p:txBody>
      </p:sp>
      <p:sp>
        <p:nvSpPr>
          <p:cNvPr id="734" name="Google Shape;734;p28"/>
          <p:cNvSpPr/>
          <p:nvPr/>
        </p:nvSpPr>
        <p:spPr>
          <a:xfrm rot="2823264">
            <a:off x="10776249" y="-464097"/>
            <a:ext cx="1163853" cy="1163853"/>
          </a:xfrm>
          <a:prstGeom prst="roundRect">
            <a:avLst>
              <a:gd fmla="val 11003" name="adj"/>
            </a:avLst>
          </a:prstGeom>
          <a:solidFill>
            <a:srgbClr val="21409A"/>
          </a:solidFill>
          <a:ln cap="flat" cmpd="sng" w="9525">
            <a:solidFill>
              <a:srgbClr val="ED1D24"/>
            </a:solidFill>
            <a:prstDash val="solid"/>
            <a:miter lim="800000"/>
            <a:headEnd len="sm" w="sm" type="none"/>
            <a:tailEnd len="sm" w="sm" type="none"/>
          </a:ln>
          <a:effectLst>
            <a:outerShdw blurRad="165100" sx="104000" rotWithShape="0" algn="tl" dir="3300000" dist="38100" sy="104000">
              <a:srgbClr val="000000">
                <a:alpha val="3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735" name="Google Shape;735;p28"/>
          <p:cNvSpPr/>
          <p:nvPr/>
        </p:nvSpPr>
        <p:spPr>
          <a:xfrm rot="2823264">
            <a:off x="11745486" y="932599"/>
            <a:ext cx="446514" cy="446514"/>
          </a:xfrm>
          <a:prstGeom prst="roundRect">
            <a:avLst>
              <a:gd fmla="val 11003" name="adj"/>
            </a:avLst>
          </a:prstGeom>
          <a:solidFill>
            <a:srgbClr val="F04A4E"/>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736" name="Google Shape;736;p28"/>
          <p:cNvSpPr/>
          <p:nvPr/>
        </p:nvSpPr>
        <p:spPr>
          <a:xfrm rot="2823264">
            <a:off x="10983566" y="-439705"/>
            <a:ext cx="1163853" cy="1163853"/>
          </a:xfrm>
          <a:prstGeom prst="roundRect">
            <a:avLst>
              <a:gd fmla="val 11003" name="adj"/>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nvGrpSpPr>
          <p:cNvPr id="737" name="Google Shape;737;p28"/>
          <p:cNvGrpSpPr/>
          <p:nvPr/>
        </p:nvGrpSpPr>
        <p:grpSpPr>
          <a:xfrm>
            <a:off x="4500389" y="2710023"/>
            <a:ext cx="1065184" cy="943264"/>
            <a:chOff x="3530443" y="1742099"/>
            <a:chExt cx="1065184" cy="943264"/>
          </a:xfrm>
        </p:grpSpPr>
        <p:sp>
          <p:nvSpPr>
            <p:cNvPr id="738" name="Google Shape;738;p28"/>
            <p:cNvSpPr/>
            <p:nvPr/>
          </p:nvSpPr>
          <p:spPr>
            <a:xfrm rot="2700000">
              <a:off x="3668581" y="1880239"/>
              <a:ext cx="666987" cy="666987"/>
            </a:xfrm>
            <a:prstGeom prst="roundRect">
              <a:avLst>
                <a:gd fmla="val 11003" name="adj"/>
              </a:avLst>
            </a:prstGeom>
            <a:solidFill>
              <a:srgbClr val="2F5496"/>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739" name="Google Shape;739;p28"/>
            <p:cNvSpPr txBox="1"/>
            <p:nvPr/>
          </p:nvSpPr>
          <p:spPr>
            <a:xfrm>
              <a:off x="3831655" y="1952122"/>
              <a:ext cx="50847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Ⅳ</a:t>
              </a:r>
              <a:endParaRPr b="1" sz="2800">
                <a:solidFill>
                  <a:schemeClr val="lt1"/>
                </a:solidFill>
                <a:latin typeface="Arial"/>
                <a:ea typeface="Arial"/>
                <a:cs typeface="Arial"/>
                <a:sym typeface="Arial"/>
              </a:endParaRPr>
            </a:p>
          </p:txBody>
        </p:sp>
        <p:sp>
          <p:nvSpPr>
            <p:cNvPr id="740" name="Google Shape;740;p28"/>
            <p:cNvSpPr/>
            <p:nvPr/>
          </p:nvSpPr>
          <p:spPr>
            <a:xfrm rot="2700000">
              <a:off x="3790503" y="1880237"/>
              <a:ext cx="666987" cy="666987"/>
            </a:xfrm>
            <a:prstGeom prst="roundRect">
              <a:avLst>
                <a:gd fmla="val 11003" name="adj"/>
              </a:avLst>
            </a:prstGeom>
            <a:no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0" fill="hold"/>
                                        <p:tgtEl>
                                          <p:spTgt spid="73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29"/>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46" name="Google Shape;746;p29"/>
          <p:cNvPicPr preferRelativeResize="0"/>
          <p:nvPr/>
        </p:nvPicPr>
        <p:blipFill rotWithShape="1">
          <a:blip r:embed="rId3">
            <a:alphaModFix/>
          </a:blip>
          <a:srcRect b="0" l="0" r="0" t="0"/>
          <a:stretch/>
        </p:blipFill>
        <p:spPr>
          <a:xfrm>
            <a:off x="160017" y="6262748"/>
            <a:ext cx="1383292" cy="508511"/>
          </a:xfrm>
          <a:prstGeom prst="rect">
            <a:avLst/>
          </a:prstGeom>
          <a:noFill/>
          <a:ln>
            <a:noFill/>
          </a:ln>
        </p:spPr>
      </p:pic>
      <p:pic>
        <p:nvPicPr>
          <p:cNvPr id="747" name="Google Shape;747;p29"/>
          <p:cNvPicPr preferRelativeResize="0"/>
          <p:nvPr/>
        </p:nvPicPr>
        <p:blipFill rotWithShape="1">
          <a:blip r:embed="rId3">
            <a:alphaModFix/>
          </a:blip>
          <a:srcRect b="0" l="0" r="0" t="0"/>
          <a:stretch/>
        </p:blipFill>
        <p:spPr>
          <a:xfrm>
            <a:off x="10566758" y="6262747"/>
            <a:ext cx="1383292" cy="508511"/>
          </a:xfrm>
          <a:prstGeom prst="rect">
            <a:avLst/>
          </a:prstGeom>
          <a:noFill/>
          <a:ln>
            <a:noFill/>
          </a:ln>
        </p:spPr>
      </p:pic>
      <p:pic>
        <p:nvPicPr>
          <p:cNvPr descr="Clock with solid fill" id="748" name="Google Shape;748;p29"/>
          <p:cNvPicPr preferRelativeResize="0"/>
          <p:nvPr/>
        </p:nvPicPr>
        <p:blipFill rotWithShape="1">
          <a:blip r:embed="rId4">
            <a:alphaModFix/>
          </a:blip>
          <a:srcRect b="0" l="0" r="0" t="0"/>
          <a:stretch/>
        </p:blipFill>
        <p:spPr>
          <a:xfrm>
            <a:off x="-652526" y="483898"/>
            <a:ext cx="426264" cy="426264"/>
          </a:xfrm>
          <a:prstGeom prst="rect">
            <a:avLst/>
          </a:prstGeom>
          <a:noFill/>
          <a:ln>
            <a:noFill/>
          </a:ln>
        </p:spPr>
      </p:pic>
      <p:sp>
        <p:nvSpPr>
          <p:cNvPr id="749" name="Google Shape;749;p29"/>
          <p:cNvSpPr/>
          <p:nvPr/>
        </p:nvSpPr>
        <p:spPr>
          <a:xfrm>
            <a:off x="5783046" y="599373"/>
            <a:ext cx="3921908" cy="1168857"/>
          </a:xfrm>
          <a:custGeom>
            <a:rect b="b" l="l" r="r" t="t"/>
            <a:pathLst>
              <a:path extrusionOk="0" h="1132399" w="4344027">
                <a:moveTo>
                  <a:pt x="2623791" y="0"/>
                </a:moveTo>
                <a:lnTo>
                  <a:pt x="4344027" y="0"/>
                </a:lnTo>
                <a:lnTo>
                  <a:pt x="4344027" y="230602"/>
                </a:lnTo>
                <a:lnTo>
                  <a:pt x="2623791" y="230602"/>
                </a:lnTo>
                <a:lnTo>
                  <a:pt x="2623791" y="229881"/>
                </a:lnTo>
                <a:lnTo>
                  <a:pt x="633791" y="229881"/>
                </a:lnTo>
                <a:lnTo>
                  <a:pt x="633791" y="235992"/>
                </a:lnTo>
                <a:cubicBezTo>
                  <a:pt x="428370" y="235992"/>
                  <a:pt x="261845" y="384415"/>
                  <a:pt x="261845" y="567505"/>
                </a:cubicBezTo>
                <a:cubicBezTo>
                  <a:pt x="261845" y="750595"/>
                  <a:pt x="428370" y="899018"/>
                  <a:pt x="633791" y="899018"/>
                </a:cubicBezTo>
                <a:lnTo>
                  <a:pt x="633791" y="1132399"/>
                </a:lnTo>
                <a:lnTo>
                  <a:pt x="506062" y="1120922"/>
                </a:lnTo>
                <a:cubicBezTo>
                  <a:pt x="217253" y="1068248"/>
                  <a:pt x="0" y="840489"/>
                  <a:pt x="0" y="567505"/>
                </a:cubicBezTo>
                <a:cubicBezTo>
                  <a:pt x="0" y="294521"/>
                  <a:pt x="217253" y="66762"/>
                  <a:pt x="506062" y="14088"/>
                </a:cubicBezTo>
                <a:lnTo>
                  <a:pt x="632907" y="2690"/>
                </a:lnTo>
                <a:lnTo>
                  <a:pt x="632907" y="2611"/>
                </a:lnTo>
                <a:lnTo>
                  <a:pt x="633791" y="2611"/>
                </a:lnTo>
                <a:lnTo>
                  <a:pt x="2623791" y="2611"/>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 name="Google Shape;750;p29"/>
          <p:cNvSpPr/>
          <p:nvPr/>
        </p:nvSpPr>
        <p:spPr>
          <a:xfrm flipH="1">
            <a:off x="6358217" y="1528299"/>
            <a:ext cx="633790" cy="1129788"/>
          </a:xfrm>
          <a:custGeom>
            <a:rect b="b" l="l" r="r" t="t"/>
            <a:pathLst>
              <a:path extrusionOk="0" h="1129788" w="564893">
                <a:moveTo>
                  <a:pt x="564893" y="0"/>
                </a:moveTo>
                <a:lnTo>
                  <a:pt x="564893" y="233381"/>
                </a:lnTo>
                <a:cubicBezTo>
                  <a:pt x="381803" y="233381"/>
                  <a:pt x="233380" y="381804"/>
                  <a:pt x="233380" y="564894"/>
                </a:cubicBezTo>
                <a:cubicBezTo>
                  <a:pt x="233380" y="747984"/>
                  <a:pt x="381803" y="896407"/>
                  <a:pt x="564893" y="896407"/>
                </a:cubicBezTo>
                <a:lnTo>
                  <a:pt x="564893" y="1129788"/>
                </a:lnTo>
                <a:lnTo>
                  <a:pt x="451049" y="1118311"/>
                </a:lnTo>
                <a:cubicBezTo>
                  <a:pt x="193636" y="1065637"/>
                  <a:pt x="0" y="837878"/>
                  <a:pt x="0" y="564894"/>
                </a:cubicBezTo>
                <a:cubicBezTo>
                  <a:pt x="0" y="291910"/>
                  <a:pt x="193636" y="64151"/>
                  <a:pt x="451049" y="114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 name="Google Shape;751;p29"/>
          <p:cNvSpPr/>
          <p:nvPr/>
        </p:nvSpPr>
        <p:spPr>
          <a:xfrm>
            <a:off x="5724427" y="2425053"/>
            <a:ext cx="633790" cy="1129788"/>
          </a:xfrm>
          <a:custGeom>
            <a:rect b="b" l="l" r="r" t="t"/>
            <a:pathLst>
              <a:path extrusionOk="0" h="1129788" w="564893">
                <a:moveTo>
                  <a:pt x="564893" y="0"/>
                </a:moveTo>
                <a:lnTo>
                  <a:pt x="564893" y="233381"/>
                </a:lnTo>
                <a:cubicBezTo>
                  <a:pt x="381803" y="233381"/>
                  <a:pt x="233380" y="381804"/>
                  <a:pt x="233380" y="564894"/>
                </a:cubicBezTo>
                <a:cubicBezTo>
                  <a:pt x="233380" y="747984"/>
                  <a:pt x="381803" y="896407"/>
                  <a:pt x="564893" y="896407"/>
                </a:cubicBezTo>
                <a:lnTo>
                  <a:pt x="564893" y="1129788"/>
                </a:lnTo>
                <a:lnTo>
                  <a:pt x="451049" y="1118311"/>
                </a:lnTo>
                <a:cubicBezTo>
                  <a:pt x="193636" y="1065637"/>
                  <a:pt x="0" y="837878"/>
                  <a:pt x="0" y="564894"/>
                </a:cubicBezTo>
                <a:cubicBezTo>
                  <a:pt x="0" y="291910"/>
                  <a:pt x="193636" y="64151"/>
                  <a:pt x="451049" y="1147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 name="Google Shape;752;p29"/>
          <p:cNvSpPr/>
          <p:nvPr/>
        </p:nvSpPr>
        <p:spPr>
          <a:xfrm flipH="1">
            <a:off x="6358216" y="3321867"/>
            <a:ext cx="633790" cy="1129788"/>
          </a:xfrm>
          <a:custGeom>
            <a:rect b="b" l="l" r="r" t="t"/>
            <a:pathLst>
              <a:path extrusionOk="0" h="1129788" w="564893">
                <a:moveTo>
                  <a:pt x="564893" y="0"/>
                </a:moveTo>
                <a:lnTo>
                  <a:pt x="564893" y="233381"/>
                </a:lnTo>
                <a:cubicBezTo>
                  <a:pt x="381803" y="233381"/>
                  <a:pt x="233380" y="381804"/>
                  <a:pt x="233380" y="564894"/>
                </a:cubicBezTo>
                <a:cubicBezTo>
                  <a:pt x="233380" y="747984"/>
                  <a:pt x="381803" y="896407"/>
                  <a:pt x="564893" y="896407"/>
                </a:cubicBezTo>
                <a:lnTo>
                  <a:pt x="564893" y="1129788"/>
                </a:lnTo>
                <a:lnTo>
                  <a:pt x="451049" y="1118311"/>
                </a:lnTo>
                <a:cubicBezTo>
                  <a:pt x="193636" y="1065637"/>
                  <a:pt x="0" y="837878"/>
                  <a:pt x="0" y="564894"/>
                </a:cubicBezTo>
                <a:cubicBezTo>
                  <a:pt x="0" y="291910"/>
                  <a:pt x="193636" y="64151"/>
                  <a:pt x="451049" y="1147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 name="Google Shape;753;p29"/>
          <p:cNvSpPr/>
          <p:nvPr/>
        </p:nvSpPr>
        <p:spPr>
          <a:xfrm>
            <a:off x="5724425" y="4216240"/>
            <a:ext cx="633790" cy="1129788"/>
          </a:xfrm>
          <a:custGeom>
            <a:rect b="b" l="l" r="r" t="t"/>
            <a:pathLst>
              <a:path extrusionOk="0" h="1129788" w="564893">
                <a:moveTo>
                  <a:pt x="564893" y="0"/>
                </a:moveTo>
                <a:lnTo>
                  <a:pt x="564893" y="233381"/>
                </a:lnTo>
                <a:cubicBezTo>
                  <a:pt x="381803" y="233381"/>
                  <a:pt x="233380" y="381804"/>
                  <a:pt x="233380" y="564894"/>
                </a:cubicBezTo>
                <a:cubicBezTo>
                  <a:pt x="233380" y="747984"/>
                  <a:pt x="381803" y="896407"/>
                  <a:pt x="564893" y="896407"/>
                </a:cubicBezTo>
                <a:lnTo>
                  <a:pt x="564893" y="1129788"/>
                </a:lnTo>
                <a:lnTo>
                  <a:pt x="451049" y="1118311"/>
                </a:lnTo>
                <a:cubicBezTo>
                  <a:pt x="193636" y="1065637"/>
                  <a:pt x="0" y="837878"/>
                  <a:pt x="0" y="564894"/>
                </a:cubicBezTo>
                <a:cubicBezTo>
                  <a:pt x="0" y="291910"/>
                  <a:pt x="193636" y="64151"/>
                  <a:pt x="451049" y="1147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 name="Google Shape;754;p29"/>
          <p:cNvSpPr/>
          <p:nvPr/>
        </p:nvSpPr>
        <p:spPr>
          <a:xfrm rot="10800000">
            <a:off x="4354975" y="5115534"/>
            <a:ext cx="2625993" cy="1129788"/>
          </a:xfrm>
          <a:custGeom>
            <a:rect b="b" l="l" r="r" t="t"/>
            <a:pathLst>
              <a:path extrusionOk="0" h="1129788" w="2340529">
                <a:moveTo>
                  <a:pt x="564105" y="0"/>
                </a:moveTo>
                <a:lnTo>
                  <a:pt x="564893" y="0"/>
                </a:lnTo>
                <a:lnTo>
                  <a:pt x="2340529" y="0"/>
                </a:lnTo>
                <a:lnTo>
                  <a:pt x="2340529" y="227270"/>
                </a:lnTo>
                <a:lnTo>
                  <a:pt x="564893" y="227270"/>
                </a:lnTo>
                <a:lnTo>
                  <a:pt x="564893" y="233381"/>
                </a:lnTo>
                <a:cubicBezTo>
                  <a:pt x="381803" y="233381"/>
                  <a:pt x="233380" y="381804"/>
                  <a:pt x="233380" y="564894"/>
                </a:cubicBezTo>
                <a:cubicBezTo>
                  <a:pt x="233380" y="747984"/>
                  <a:pt x="381803" y="896407"/>
                  <a:pt x="564893" y="896407"/>
                </a:cubicBezTo>
                <a:lnTo>
                  <a:pt x="564893" y="1129788"/>
                </a:lnTo>
                <a:lnTo>
                  <a:pt x="451049" y="1118311"/>
                </a:lnTo>
                <a:cubicBezTo>
                  <a:pt x="193636" y="1065637"/>
                  <a:pt x="0" y="837878"/>
                  <a:pt x="0" y="564894"/>
                </a:cubicBezTo>
                <a:cubicBezTo>
                  <a:pt x="0" y="291910"/>
                  <a:pt x="193636" y="64151"/>
                  <a:pt x="451049" y="11477"/>
                </a:cubicBezTo>
                <a:lnTo>
                  <a:pt x="564105" y="79"/>
                </a:lnTo>
                <a:close/>
              </a:path>
            </a:pathLst>
          </a:cu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55" name="Google Shape;755;p29"/>
          <p:cNvGrpSpPr/>
          <p:nvPr/>
        </p:nvGrpSpPr>
        <p:grpSpPr>
          <a:xfrm>
            <a:off x="3651463" y="5758801"/>
            <a:ext cx="1064320" cy="1008084"/>
            <a:chOff x="3847405" y="6007647"/>
            <a:chExt cx="1064320" cy="1008084"/>
          </a:xfrm>
        </p:grpSpPr>
        <p:sp>
          <p:nvSpPr>
            <p:cNvPr id="756" name="Google Shape;756;p29"/>
            <p:cNvSpPr/>
            <p:nvPr/>
          </p:nvSpPr>
          <p:spPr>
            <a:xfrm>
              <a:off x="4257303" y="6007647"/>
              <a:ext cx="654422" cy="654420"/>
            </a:xfrm>
            <a:prstGeom prst="ellipse">
              <a:avLst/>
            </a:prstGeom>
            <a:solidFill>
              <a:schemeClr val="dk1">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57" name="Google Shape;757;p29"/>
            <p:cNvGrpSpPr/>
            <p:nvPr/>
          </p:nvGrpSpPr>
          <p:grpSpPr>
            <a:xfrm>
              <a:off x="3847405" y="6056900"/>
              <a:ext cx="1015068" cy="958831"/>
              <a:chOff x="5908871" y="1099186"/>
              <a:chExt cx="1015068" cy="958831"/>
            </a:xfrm>
          </p:grpSpPr>
          <p:sp>
            <p:nvSpPr>
              <p:cNvPr id="758" name="Google Shape;758;p29"/>
              <p:cNvSpPr/>
              <p:nvPr/>
            </p:nvSpPr>
            <p:spPr>
              <a:xfrm rot="3047875">
                <a:off x="6101384" y="1231496"/>
                <a:ext cx="543372" cy="754858"/>
              </a:xfrm>
              <a:prstGeom prst="rect">
                <a:avLst/>
              </a:prstGeom>
              <a:gradFill>
                <a:gsLst>
                  <a:gs pos="0">
                    <a:srgbClr val="000000">
                      <a:alpha val="16862"/>
                    </a:srgbClr>
                  </a:gs>
                  <a:gs pos="66000">
                    <a:srgbClr val="000000">
                      <a:alpha val="0"/>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 name="Google Shape;759;p29"/>
              <p:cNvSpPr/>
              <p:nvPr/>
            </p:nvSpPr>
            <p:spPr>
              <a:xfrm>
                <a:off x="6368022" y="1099186"/>
                <a:ext cx="555917" cy="555917"/>
              </a:xfrm>
              <a:prstGeom prst="ellipse">
                <a:avLst/>
              </a:prstGeom>
              <a:solidFill>
                <a:srgbClr val="EFF1F5"/>
              </a:solidFill>
              <a:ln cap="flat" cmpd="sng" w="22225">
                <a:solidFill>
                  <a:schemeClr val="lt2"/>
                </a:solidFill>
                <a:prstDash val="solid"/>
                <a:miter lim="800000"/>
                <a:headEnd len="sm" w="sm" type="none"/>
                <a:tailEnd len="sm" w="sm" type="none"/>
              </a:ln>
              <a:effectLst>
                <a:outerShdw blurRad="139700" rotWithShape="0" algn="tr" dir="8100000" dist="1016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760" name="Google Shape;760;p29"/>
          <p:cNvSpPr/>
          <p:nvPr/>
        </p:nvSpPr>
        <p:spPr>
          <a:xfrm rot="3047875">
            <a:off x="5844527" y="1912627"/>
            <a:ext cx="512429" cy="721563"/>
          </a:xfrm>
          <a:prstGeom prst="rect">
            <a:avLst/>
          </a:prstGeom>
          <a:gradFill>
            <a:gsLst>
              <a:gs pos="0">
                <a:srgbClr val="000000">
                  <a:alpha val="16862"/>
                </a:srgbClr>
              </a:gs>
              <a:gs pos="66000">
                <a:srgbClr val="000000">
                  <a:alpha val="0"/>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 name="Google Shape;761;p29"/>
          <p:cNvSpPr/>
          <p:nvPr/>
        </p:nvSpPr>
        <p:spPr>
          <a:xfrm>
            <a:off x="6095916" y="1792697"/>
            <a:ext cx="531397" cy="524260"/>
          </a:xfrm>
          <a:prstGeom prst="ellipse">
            <a:avLst/>
          </a:prstGeom>
          <a:gradFill>
            <a:gsLst>
              <a:gs pos="0">
                <a:srgbClr val="BFBFBF"/>
              </a:gs>
              <a:gs pos="18000">
                <a:srgbClr val="C6C6C6"/>
              </a:gs>
              <a:gs pos="61000">
                <a:srgbClr val="EEEEEE"/>
              </a:gs>
              <a:gs pos="100000">
                <a:srgbClr val="F4F4F4"/>
              </a:gs>
            </a:gsLst>
            <a:lin ang="7800000" scaled="0"/>
          </a:gradFill>
          <a:ln cap="flat" cmpd="sng" w="34925">
            <a:solidFill>
              <a:srgbClr val="A5A5A5"/>
            </a:solidFill>
            <a:prstDash val="solid"/>
            <a:round/>
            <a:headEnd len="sm" w="sm" type="none"/>
            <a:tailEnd len="sm" w="sm" type="none"/>
          </a:ln>
          <a:effectLst>
            <a:outerShdw blurRad="177800" sx="105000" rotWithShape="0" algn="r" dir="7800000" dist="63500" sy="1050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262626"/>
              </a:solidFill>
              <a:latin typeface="Arial"/>
              <a:ea typeface="Arial"/>
              <a:cs typeface="Arial"/>
              <a:sym typeface="Arial"/>
            </a:endParaRPr>
          </a:p>
        </p:txBody>
      </p:sp>
      <p:sp>
        <p:nvSpPr>
          <p:cNvPr id="762" name="Google Shape;762;p29"/>
          <p:cNvSpPr/>
          <p:nvPr/>
        </p:nvSpPr>
        <p:spPr>
          <a:xfrm rot="3047875">
            <a:off x="5844527" y="3709139"/>
            <a:ext cx="512429" cy="721563"/>
          </a:xfrm>
          <a:prstGeom prst="rect">
            <a:avLst/>
          </a:prstGeom>
          <a:gradFill>
            <a:gsLst>
              <a:gs pos="0">
                <a:srgbClr val="000000">
                  <a:alpha val="16862"/>
                </a:srgbClr>
              </a:gs>
              <a:gs pos="66000">
                <a:srgbClr val="000000">
                  <a:alpha val="0"/>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 name="Google Shape;763;p29"/>
          <p:cNvSpPr/>
          <p:nvPr/>
        </p:nvSpPr>
        <p:spPr>
          <a:xfrm>
            <a:off x="6095916" y="3589209"/>
            <a:ext cx="531397" cy="524260"/>
          </a:xfrm>
          <a:prstGeom prst="ellipse">
            <a:avLst/>
          </a:prstGeom>
          <a:gradFill>
            <a:gsLst>
              <a:gs pos="0">
                <a:srgbClr val="BFBFBF"/>
              </a:gs>
              <a:gs pos="18000">
                <a:srgbClr val="C6C6C6"/>
              </a:gs>
              <a:gs pos="61000">
                <a:srgbClr val="EEEEEE"/>
              </a:gs>
              <a:gs pos="100000">
                <a:srgbClr val="F4F4F4"/>
              </a:gs>
            </a:gsLst>
            <a:lin ang="7800000" scaled="0"/>
          </a:gradFill>
          <a:ln cap="flat" cmpd="sng" w="34925">
            <a:solidFill>
              <a:srgbClr val="A5A5A5"/>
            </a:solidFill>
            <a:prstDash val="solid"/>
            <a:round/>
            <a:headEnd len="sm" w="sm" type="none"/>
            <a:tailEnd len="sm" w="sm" type="none"/>
          </a:ln>
          <a:effectLst>
            <a:outerShdw blurRad="177800" sx="105000" rotWithShape="0" algn="r" dir="7800000" dist="63500" sy="1050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262626"/>
              </a:solidFill>
              <a:latin typeface="Arial"/>
              <a:ea typeface="Arial"/>
              <a:cs typeface="Arial"/>
              <a:sym typeface="Arial"/>
            </a:endParaRPr>
          </a:p>
        </p:txBody>
      </p:sp>
      <p:sp>
        <p:nvSpPr>
          <p:cNvPr id="764" name="Google Shape;764;p29"/>
          <p:cNvSpPr/>
          <p:nvPr/>
        </p:nvSpPr>
        <p:spPr>
          <a:xfrm rot="3047875">
            <a:off x="5844527" y="5505652"/>
            <a:ext cx="512429" cy="721563"/>
          </a:xfrm>
          <a:prstGeom prst="rect">
            <a:avLst/>
          </a:prstGeom>
          <a:gradFill>
            <a:gsLst>
              <a:gs pos="0">
                <a:srgbClr val="000000">
                  <a:alpha val="16862"/>
                </a:srgbClr>
              </a:gs>
              <a:gs pos="66000">
                <a:srgbClr val="000000">
                  <a:alpha val="0"/>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 name="Google Shape;765;p29"/>
          <p:cNvSpPr/>
          <p:nvPr/>
        </p:nvSpPr>
        <p:spPr>
          <a:xfrm>
            <a:off x="6095916" y="5385722"/>
            <a:ext cx="531397" cy="524260"/>
          </a:xfrm>
          <a:prstGeom prst="ellipse">
            <a:avLst/>
          </a:prstGeom>
          <a:gradFill>
            <a:gsLst>
              <a:gs pos="0">
                <a:srgbClr val="BFBFBF"/>
              </a:gs>
              <a:gs pos="18000">
                <a:srgbClr val="C6C6C6"/>
              </a:gs>
              <a:gs pos="61000">
                <a:srgbClr val="EEEEEE"/>
              </a:gs>
              <a:gs pos="100000">
                <a:srgbClr val="F4F4F4"/>
              </a:gs>
            </a:gsLst>
            <a:lin ang="7800000" scaled="0"/>
          </a:gradFill>
          <a:ln cap="flat" cmpd="sng" w="34925">
            <a:solidFill>
              <a:srgbClr val="A5A5A5"/>
            </a:solidFill>
            <a:prstDash val="solid"/>
            <a:round/>
            <a:headEnd len="sm" w="sm" type="none"/>
            <a:tailEnd len="sm" w="sm" type="none"/>
          </a:ln>
          <a:effectLst>
            <a:outerShdw blurRad="177800" sx="105000" rotWithShape="0" algn="r" dir="7800000" dist="63500" sy="1050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262626"/>
              </a:solidFill>
              <a:latin typeface="Arial"/>
              <a:ea typeface="Arial"/>
              <a:cs typeface="Arial"/>
              <a:sym typeface="Arial"/>
            </a:endParaRPr>
          </a:p>
        </p:txBody>
      </p:sp>
      <p:sp>
        <p:nvSpPr>
          <p:cNvPr id="766" name="Google Shape;766;p29"/>
          <p:cNvSpPr/>
          <p:nvPr/>
        </p:nvSpPr>
        <p:spPr>
          <a:xfrm>
            <a:off x="6248354" y="3715147"/>
            <a:ext cx="250698" cy="241976"/>
          </a:xfrm>
          <a:custGeom>
            <a:rect b="b" l="l" r="r" t="t"/>
            <a:pathLst>
              <a:path extrusionOk="0" h="94" w="97">
                <a:moveTo>
                  <a:pt x="40" y="58"/>
                </a:moveTo>
                <a:cubicBezTo>
                  <a:pt x="40" y="58"/>
                  <a:pt x="40" y="58"/>
                  <a:pt x="40" y="58"/>
                </a:cubicBezTo>
                <a:cubicBezTo>
                  <a:pt x="41" y="58"/>
                  <a:pt x="41" y="59"/>
                  <a:pt x="41" y="59"/>
                </a:cubicBezTo>
                <a:cubicBezTo>
                  <a:pt x="41" y="67"/>
                  <a:pt x="41" y="67"/>
                  <a:pt x="41" y="67"/>
                </a:cubicBezTo>
                <a:cubicBezTo>
                  <a:pt x="41" y="67"/>
                  <a:pt x="42" y="67"/>
                  <a:pt x="42" y="67"/>
                </a:cubicBezTo>
                <a:cubicBezTo>
                  <a:pt x="45" y="68"/>
                  <a:pt x="47" y="68"/>
                  <a:pt x="48" y="69"/>
                </a:cubicBezTo>
                <a:cubicBezTo>
                  <a:pt x="49" y="70"/>
                  <a:pt x="49" y="70"/>
                  <a:pt x="49" y="71"/>
                </a:cubicBezTo>
                <a:cubicBezTo>
                  <a:pt x="49" y="74"/>
                  <a:pt x="49" y="77"/>
                  <a:pt x="49" y="80"/>
                </a:cubicBezTo>
                <a:cubicBezTo>
                  <a:pt x="49" y="80"/>
                  <a:pt x="49" y="81"/>
                  <a:pt x="48" y="81"/>
                </a:cubicBezTo>
                <a:cubicBezTo>
                  <a:pt x="47" y="82"/>
                  <a:pt x="46" y="83"/>
                  <a:pt x="44" y="83"/>
                </a:cubicBezTo>
                <a:cubicBezTo>
                  <a:pt x="44" y="90"/>
                  <a:pt x="44" y="90"/>
                  <a:pt x="44" y="90"/>
                </a:cubicBezTo>
                <a:cubicBezTo>
                  <a:pt x="44" y="90"/>
                  <a:pt x="44" y="91"/>
                  <a:pt x="43" y="91"/>
                </a:cubicBezTo>
                <a:cubicBezTo>
                  <a:pt x="42" y="92"/>
                  <a:pt x="40" y="93"/>
                  <a:pt x="37" y="93"/>
                </a:cubicBezTo>
                <a:cubicBezTo>
                  <a:pt x="34" y="94"/>
                  <a:pt x="29" y="94"/>
                  <a:pt x="24" y="94"/>
                </a:cubicBezTo>
                <a:cubicBezTo>
                  <a:pt x="19" y="94"/>
                  <a:pt x="15" y="94"/>
                  <a:pt x="12" y="93"/>
                </a:cubicBezTo>
                <a:cubicBezTo>
                  <a:pt x="9" y="93"/>
                  <a:pt x="7" y="92"/>
                  <a:pt x="6" y="91"/>
                </a:cubicBezTo>
                <a:cubicBezTo>
                  <a:pt x="5" y="91"/>
                  <a:pt x="5" y="90"/>
                  <a:pt x="5" y="90"/>
                </a:cubicBezTo>
                <a:cubicBezTo>
                  <a:pt x="5" y="87"/>
                  <a:pt x="5" y="84"/>
                  <a:pt x="5" y="81"/>
                </a:cubicBezTo>
                <a:cubicBezTo>
                  <a:pt x="5" y="80"/>
                  <a:pt x="5" y="80"/>
                  <a:pt x="5" y="79"/>
                </a:cubicBezTo>
                <a:cubicBezTo>
                  <a:pt x="6" y="79"/>
                  <a:pt x="8" y="78"/>
                  <a:pt x="9" y="78"/>
                </a:cubicBezTo>
                <a:cubicBezTo>
                  <a:pt x="9" y="72"/>
                  <a:pt x="9" y="72"/>
                  <a:pt x="9" y="72"/>
                </a:cubicBezTo>
                <a:cubicBezTo>
                  <a:pt x="9" y="72"/>
                  <a:pt x="9" y="72"/>
                  <a:pt x="8" y="72"/>
                </a:cubicBezTo>
                <a:cubicBezTo>
                  <a:pt x="6" y="71"/>
                  <a:pt x="4" y="71"/>
                  <a:pt x="2" y="70"/>
                </a:cubicBezTo>
                <a:cubicBezTo>
                  <a:pt x="2" y="69"/>
                  <a:pt x="2" y="69"/>
                  <a:pt x="2" y="68"/>
                </a:cubicBezTo>
                <a:cubicBezTo>
                  <a:pt x="2" y="65"/>
                  <a:pt x="2" y="62"/>
                  <a:pt x="2" y="59"/>
                </a:cubicBezTo>
                <a:cubicBezTo>
                  <a:pt x="2" y="59"/>
                  <a:pt x="2" y="58"/>
                  <a:pt x="2" y="58"/>
                </a:cubicBezTo>
                <a:cubicBezTo>
                  <a:pt x="3" y="57"/>
                  <a:pt x="6" y="56"/>
                  <a:pt x="8" y="56"/>
                </a:cubicBezTo>
                <a:cubicBezTo>
                  <a:pt x="9" y="55"/>
                  <a:pt x="9" y="55"/>
                  <a:pt x="10" y="55"/>
                </a:cubicBezTo>
                <a:cubicBezTo>
                  <a:pt x="9" y="55"/>
                  <a:pt x="9" y="54"/>
                  <a:pt x="9" y="54"/>
                </a:cubicBezTo>
                <a:cubicBezTo>
                  <a:pt x="9" y="51"/>
                  <a:pt x="9" y="48"/>
                  <a:pt x="9" y="45"/>
                </a:cubicBezTo>
                <a:cubicBezTo>
                  <a:pt x="9" y="45"/>
                  <a:pt x="9" y="44"/>
                  <a:pt x="10" y="44"/>
                </a:cubicBezTo>
                <a:cubicBezTo>
                  <a:pt x="9" y="44"/>
                  <a:pt x="8" y="43"/>
                  <a:pt x="7" y="43"/>
                </a:cubicBezTo>
                <a:cubicBezTo>
                  <a:pt x="4" y="43"/>
                  <a:pt x="2" y="42"/>
                  <a:pt x="1" y="41"/>
                </a:cubicBezTo>
                <a:cubicBezTo>
                  <a:pt x="1" y="40"/>
                  <a:pt x="0" y="40"/>
                  <a:pt x="0" y="39"/>
                </a:cubicBezTo>
                <a:cubicBezTo>
                  <a:pt x="0" y="37"/>
                  <a:pt x="0" y="34"/>
                  <a:pt x="0" y="31"/>
                </a:cubicBezTo>
                <a:cubicBezTo>
                  <a:pt x="0" y="30"/>
                  <a:pt x="1" y="30"/>
                  <a:pt x="1" y="29"/>
                </a:cubicBezTo>
                <a:cubicBezTo>
                  <a:pt x="2" y="28"/>
                  <a:pt x="4" y="27"/>
                  <a:pt x="7" y="27"/>
                </a:cubicBezTo>
                <a:cubicBezTo>
                  <a:pt x="11" y="26"/>
                  <a:pt x="15" y="26"/>
                  <a:pt x="20" y="26"/>
                </a:cubicBezTo>
                <a:cubicBezTo>
                  <a:pt x="25" y="26"/>
                  <a:pt x="30" y="26"/>
                  <a:pt x="33" y="27"/>
                </a:cubicBezTo>
                <a:cubicBezTo>
                  <a:pt x="36" y="27"/>
                  <a:pt x="38" y="28"/>
                  <a:pt x="39" y="29"/>
                </a:cubicBezTo>
                <a:cubicBezTo>
                  <a:pt x="40" y="30"/>
                  <a:pt x="40" y="30"/>
                  <a:pt x="40" y="31"/>
                </a:cubicBezTo>
                <a:cubicBezTo>
                  <a:pt x="40" y="34"/>
                  <a:pt x="40" y="37"/>
                  <a:pt x="40" y="39"/>
                </a:cubicBezTo>
                <a:cubicBezTo>
                  <a:pt x="40" y="40"/>
                  <a:pt x="40" y="41"/>
                  <a:pt x="39" y="41"/>
                </a:cubicBezTo>
                <a:cubicBezTo>
                  <a:pt x="40" y="41"/>
                  <a:pt x="41" y="41"/>
                  <a:pt x="41" y="41"/>
                </a:cubicBezTo>
                <a:cubicBezTo>
                  <a:pt x="44" y="42"/>
                  <a:pt x="46" y="42"/>
                  <a:pt x="47" y="43"/>
                </a:cubicBezTo>
                <a:cubicBezTo>
                  <a:pt x="48" y="44"/>
                  <a:pt x="48" y="45"/>
                  <a:pt x="48" y="45"/>
                </a:cubicBezTo>
                <a:cubicBezTo>
                  <a:pt x="48" y="48"/>
                  <a:pt x="48" y="51"/>
                  <a:pt x="48" y="54"/>
                </a:cubicBezTo>
                <a:cubicBezTo>
                  <a:pt x="48" y="55"/>
                  <a:pt x="48" y="55"/>
                  <a:pt x="47" y="55"/>
                </a:cubicBezTo>
                <a:cubicBezTo>
                  <a:pt x="46" y="56"/>
                  <a:pt x="44" y="57"/>
                  <a:pt x="41" y="58"/>
                </a:cubicBezTo>
                <a:cubicBezTo>
                  <a:pt x="41" y="58"/>
                  <a:pt x="41" y="58"/>
                  <a:pt x="40" y="58"/>
                </a:cubicBezTo>
                <a:close/>
                <a:moveTo>
                  <a:pt x="74" y="0"/>
                </a:moveTo>
                <a:cubicBezTo>
                  <a:pt x="69" y="0"/>
                  <a:pt x="64" y="1"/>
                  <a:pt x="61" y="1"/>
                </a:cubicBezTo>
                <a:cubicBezTo>
                  <a:pt x="58" y="2"/>
                  <a:pt x="56" y="2"/>
                  <a:pt x="55" y="4"/>
                </a:cubicBezTo>
                <a:cubicBezTo>
                  <a:pt x="54" y="4"/>
                  <a:pt x="54" y="4"/>
                  <a:pt x="54" y="5"/>
                </a:cubicBezTo>
                <a:cubicBezTo>
                  <a:pt x="54" y="8"/>
                  <a:pt x="54" y="11"/>
                  <a:pt x="54" y="14"/>
                </a:cubicBezTo>
                <a:cubicBezTo>
                  <a:pt x="54" y="14"/>
                  <a:pt x="54" y="15"/>
                  <a:pt x="55" y="15"/>
                </a:cubicBezTo>
                <a:cubicBezTo>
                  <a:pt x="55" y="16"/>
                  <a:pt x="55" y="16"/>
                  <a:pt x="55" y="16"/>
                </a:cubicBezTo>
                <a:cubicBezTo>
                  <a:pt x="55" y="16"/>
                  <a:pt x="55" y="16"/>
                  <a:pt x="55" y="16"/>
                </a:cubicBezTo>
                <a:cubicBezTo>
                  <a:pt x="52" y="16"/>
                  <a:pt x="49" y="17"/>
                  <a:pt x="48" y="18"/>
                </a:cubicBezTo>
                <a:cubicBezTo>
                  <a:pt x="48" y="19"/>
                  <a:pt x="48" y="19"/>
                  <a:pt x="48" y="20"/>
                </a:cubicBezTo>
                <a:cubicBezTo>
                  <a:pt x="48" y="23"/>
                  <a:pt x="48" y="26"/>
                  <a:pt x="48" y="28"/>
                </a:cubicBezTo>
                <a:cubicBezTo>
                  <a:pt x="48" y="29"/>
                  <a:pt x="48" y="30"/>
                  <a:pt x="48" y="30"/>
                </a:cubicBezTo>
                <a:cubicBezTo>
                  <a:pt x="50" y="31"/>
                  <a:pt x="52" y="32"/>
                  <a:pt x="55" y="32"/>
                </a:cubicBezTo>
                <a:cubicBezTo>
                  <a:pt x="55" y="32"/>
                  <a:pt x="55" y="32"/>
                  <a:pt x="55" y="32"/>
                </a:cubicBezTo>
                <a:cubicBezTo>
                  <a:pt x="55" y="33"/>
                  <a:pt x="54" y="33"/>
                  <a:pt x="54" y="33"/>
                </a:cubicBezTo>
                <a:cubicBezTo>
                  <a:pt x="54" y="34"/>
                  <a:pt x="53" y="34"/>
                  <a:pt x="53" y="35"/>
                </a:cubicBezTo>
                <a:cubicBezTo>
                  <a:pt x="53" y="37"/>
                  <a:pt x="53" y="40"/>
                  <a:pt x="53" y="43"/>
                </a:cubicBezTo>
                <a:cubicBezTo>
                  <a:pt x="53" y="44"/>
                  <a:pt x="54" y="44"/>
                  <a:pt x="54" y="45"/>
                </a:cubicBezTo>
                <a:cubicBezTo>
                  <a:pt x="55" y="46"/>
                  <a:pt x="56" y="46"/>
                  <a:pt x="58" y="47"/>
                </a:cubicBezTo>
                <a:cubicBezTo>
                  <a:pt x="57" y="47"/>
                  <a:pt x="56" y="47"/>
                  <a:pt x="55" y="48"/>
                </a:cubicBezTo>
                <a:cubicBezTo>
                  <a:pt x="55" y="48"/>
                  <a:pt x="54" y="49"/>
                  <a:pt x="54" y="50"/>
                </a:cubicBezTo>
                <a:cubicBezTo>
                  <a:pt x="54" y="52"/>
                  <a:pt x="54" y="55"/>
                  <a:pt x="54" y="58"/>
                </a:cubicBezTo>
                <a:cubicBezTo>
                  <a:pt x="54" y="59"/>
                  <a:pt x="55" y="59"/>
                  <a:pt x="55" y="60"/>
                </a:cubicBezTo>
                <a:cubicBezTo>
                  <a:pt x="56" y="60"/>
                  <a:pt x="58" y="61"/>
                  <a:pt x="60" y="62"/>
                </a:cubicBezTo>
                <a:cubicBezTo>
                  <a:pt x="59" y="62"/>
                  <a:pt x="58" y="62"/>
                  <a:pt x="58" y="63"/>
                </a:cubicBezTo>
                <a:cubicBezTo>
                  <a:pt x="57" y="63"/>
                  <a:pt x="57" y="64"/>
                  <a:pt x="57" y="64"/>
                </a:cubicBezTo>
                <a:cubicBezTo>
                  <a:pt x="57" y="67"/>
                  <a:pt x="57" y="70"/>
                  <a:pt x="57" y="73"/>
                </a:cubicBezTo>
                <a:cubicBezTo>
                  <a:pt x="57" y="74"/>
                  <a:pt x="57" y="74"/>
                  <a:pt x="58" y="74"/>
                </a:cubicBezTo>
                <a:cubicBezTo>
                  <a:pt x="58" y="75"/>
                  <a:pt x="59" y="75"/>
                  <a:pt x="59" y="75"/>
                </a:cubicBezTo>
                <a:cubicBezTo>
                  <a:pt x="57" y="76"/>
                  <a:pt x="56" y="76"/>
                  <a:pt x="55" y="77"/>
                </a:cubicBezTo>
                <a:cubicBezTo>
                  <a:pt x="55" y="78"/>
                  <a:pt x="54" y="78"/>
                  <a:pt x="54" y="79"/>
                </a:cubicBezTo>
                <a:cubicBezTo>
                  <a:pt x="54" y="82"/>
                  <a:pt x="54" y="85"/>
                  <a:pt x="54" y="87"/>
                </a:cubicBezTo>
                <a:cubicBezTo>
                  <a:pt x="54" y="88"/>
                  <a:pt x="55" y="88"/>
                  <a:pt x="55" y="89"/>
                </a:cubicBezTo>
                <a:cubicBezTo>
                  <a:pt x="56" y="90"/>
                  <a:pt x="59" y="91"/>
                  <a:pt x="61" y="91"/>
                </a:cubicBezTo>
                <a:cubicBezTo>
                  <a:pt x="65" y="92"/>
                  <a:pt x="69" y="92"/>
                  <a:pt x="74" y="92"/>
                </a:cubicBezTo>
                <a:cubicBezTo>
                  <a:pt x="79" y="92"/>
                  <a:pt x="84" y="92"/>
                  <a:pt x="87" y="91"/>
                </a:cubicBezTo>
                <a:cubicBezTo>
                  <a:pt x="90" y="91"/>
                  <a:pt x="92" y="90"/>
                  <a:pt x="93" y="89"/>
                </a:cubicBezTo>
                <a:cubicBezTo>
                  <a:pt x="94" y="89"/>
                  <a:pt x="94" y="88"/>
                  <a:pt x="94" y="87"/>
                </a:cubicBezTo>
                <a:cubicBezTo>
                  <a:pt x="94" y="85"/>
                  <a:pt x="94" y="82"/>
                  <a:pt x="94" y="79"/>
                </a:cubicBezTo>
                <a:cubicBezTo>
                  <a:pt x="94" y="78"/>
                  <a:pt x="94" y="78"/>
                  <a:pt x="93" y="77"/>
                </a:cubicBezTo>
                <a:cubicBezTo>
                  <a:pt x="93" y="77"/>
                  <a:pt x="92" y="77"/>
                  <a:pt x="92" y="76"/>
                </a:cubicBezTo>
                <a:cubicBezTo>
                  <a:pt x="93" y="76"/>
                  <a:pt x="95" y="75"/>
                  <a:pt x="96" y="75"/>
                </a:cubicBezTo>
                <a:cubicBezTo>
                  <a:pt x="96" y="74"/>
                  <a:pt x="96" y="74"/>
                  <a:pt x="97" y="73"/>
                </a:cubicBezTo>
                <a:cubicBezTo>
                  <a:pt x="97" y="70"/>
                  <a:pt x="97" y="67"/>
                  <a:pt x="97" y="64"/>
                </a:cubicBezTo>
                <a:cubicBezTo>
                  <a:pt x="97" y="64"/>
                  <a:pt x="96" y="63"/>
                  <a:pt x="96" y="63"/>
                </a:cubicBezTo>
                <a:cubicBezTo>
                  <a:pt x="95" y="62"/>
                  <a:pt x="93" y="61"/>
                  <a:pt x="91" y="61"/>
                </a:cubicBezTo>
                <a:cubicBezTo>
                  <a:pt x="92" y="60"/>
                  <a:pt x="93" y="60"/>
                  <a:pt x="93" y="60"/>
                </a:cubicBezTo>
                <a:cubicBezTo>
                  <a:pt x="94" y="59"/>
                  <a:pt x="94" y="59"/>
                  <a:pt x="94" y="58"/>
                </a:cubicBezTo>
                <a:cubicBezTo>
                  <a:pt x="94" y="55"/>
                  <a:pt x="94" y="52"/>
                  <a:pt x="94" y="50"/>
                </a:cubicBezTo>
                <a:cubicBezTo>
                  <a:pt x="94" y="49"/>
                  <a:pt x="94" y="48"/>
                  <a:pt x="93" y="48"/>
                </a:cubicBezTo>
                <a:cubicBezTo>
                  <a:pt x="92" y="47"/>
                  <a:pt x="91" y="47"/>
                  <a:pt x="90" y="46"/>
                </a:cubicBezTo>
                <a:cubicBezTo>
                  <a:pt x="91" y="46"/>
                  <a:pt x="91" y="45"/>
                  <a:pt x="92" y="45"/>
                </a:cubicBezTo>
                <a:cubicBezTo>
                  <a:pt x="93" y="44"/>
                  <a:pt x="93" y="44"/>
                  <a:pt x="93" y="43"/>
                </a:cubicBezTo>
                <a:cubicBezTo>
                  <a:pt x="93" y="40"/>
                  <a:pt x="93" y="37"/>
                  <a:pt x="93" y="35"/>
                </a:cubicBezTo>
                <a:cubicBezTo>
                  <a:pt x="93" y="34"/>
                  <a:pt x="93" y="34"/>
                  <a:pt x="92" y="33"/>
                </a:cubicBezTo>
                <a:cubicBezTo>
                  <a:pt x="91" y="32"/>
                  <a:pt x="89" y="31"/>
                  <a:pt x="86" y="31"/>
                </a:cubicBezTo>
                <a:cubicBezTo>
                  <a:pt x="86" y="31"/>
                  <a:pt x="86" y="31"/>
                  <a:pt x="85" y="31"/>
                </a:cubicBezTo>
                <a:cubicBezTo>
                  <a:pt x="86" y="31"/>
                  <a:pt x="86" y="30"/>
                  <a:pt x="86" y="30"/>
                </a:cubicBezTo>
                <a:cubicBezTo>
                  <a:pt x="87" y="30"/>
                  <a:pt x="87" y="29"/>
                  <a:pt x="87" y="28"/>
                </a:cubicBezTo>
                <a:cubicBezTo>
                  <a:pt x="87" y="26"/>
                  <a:pt x="87" y="23"/>
                  <a:pt x="87" y="20"/>
                </a:cubicBezTo>
                <a:cubicBezTo>
                  <a:pt x="87" y="19"/>
                  <a:pt x="87" y="19"/>
                  <a:pt x="86" y="18"/>
                </a:cubicBezTo>
                <a:cubicBezTo>
                  <a:pt x="86" y="18"/>
                  <a:pt x="86" y="18"/>
                  <a:pt x="86" y="18"/>
                </a:cubicBezTo>
                <a:cubicBezTo>
                  <a:pt x="86" y="18"/>
                  <a:pt x="86" y="18"/>
                  <a:pt x="86" y="18"/>
                </a:cubicBezTo>
                <a:cubicBezTo>
                  <a:pt x="89" y="17"/>
                  <a:pt x="91" y="16"/>
                  <a:pt x="92" y="15"/>
                </a:cubicBezTo>
                <a:cubicBezTo>
                  <a:pt x="93" y="15"/>
                  <a:pt x="93" y="15"/>
                  <a:pt x="93" y="14"/>
                </a:cubicBezTo>
                <a:cubicBezTo>
                  <a:pt x="93" y="11"/>
                  <a:pt x="93" y="8"/>
                  <a:pt x="93" y="5"/>
                </a:cubicBezTo>
                <a:cubicBezTo>
                  <a:pt x="93" y="5"/>
                  <a:pt x="93" y="4"/>
                  <a:pt x="93" y="3"/>
                </a:cubicBezTo>
                <a:cubicBezTo>
                  <a:pt x="91" y="2"/>
                  <a:pt x="89" y="2"/>
                  <a:pt x="86" y="1"/>
                </a:cubicBezTo>
                <a:cubicBezTo>
                  <a:pt x="83" y="1"/>
                  <a:pt x="79" y="0"/>
                  <a:pt x="74" y="0"/>
                </a:cubicBezTo>
                <a:close/>
                <a:moveTo>
                  <a:pt x="78" y="18"/>
                </a:moveTo>
                <a:cubicBezTo>
                  <a:pt x="78" y="18"/>
                  <a:pt x="79" y="19"/>
                  <a:pt x="79" y="19"/>
                </a:cubicBezTo>
                <a:cubicBezTo>
                  <a:pt x="81" y="19"/>
                  <a:pt x="82" y="19"/>
                  <a:pt x="82" y="19"/>
                </a:cubicBezTo>
                <a:cubicBezTo>
                  <a:pt x="82" y="20"/>
                  <a:pt x="81" y="20"/>
                  <a:pt x="79" y="20"/>
                </a:cubicBezTo>
                <a:cubicBezTo>
                  <a:pt x="76" y="21"/>
                  <a:pt x="72" y="21"/>
                  <a:pt x="67" y="21"/>
                </a:cubicBezTo>
                <a:cubicBezTo>
                  <a:pt x="63" y="21"/>
                  <a:pt x="58" y="21"/>
                  <a:pt x="55" y="20"/>
                </a:cubicBezTo>
                <a:cubicBezTo>
                  <a:pt x="53" y="20"/>
                  <a:pt x="52" y="20"/>
                  <a:pt x="52" y="19"/>
                </a:cubicBezTo>
                <a:cubicBezTo>
                  <a:pt x="52" y="19"/>
                  <a:pt x="53" y="19"/>
                  <a:pt x="55" y="19"/>
                </a:cubicBezTo>
                <a:cubicBezTo>
                  <a:pt x="57" y="18"/>
                  <a:pt x="60" y="18"/>
                  <a:pt x="63" y="18"/>
                </a:cubicBezTo>
                <a:cubicBezTo>
                  <a:pt x="66" y="18"/>
                  <a:pt x="70" y="18"/>
                  <a:pt x="74" y="18"/>
                </a:cubicBezTo>
                <a:cubicBezTo>
                  <a:pt x="75" y="18"/>
                  <a:pt x="76" y="18"/>
                  <a:pt x="78" y="18"/>
                </a:cubicBezTo>
                <a:close/>
                <a:moveTo>
                  <a:pt x="86" y="4"/>
                </a:moveTo>
                <a:cubicBezTo>
                  <a:pt x="88" y="4"/>
                  <a:pt x="89" y="4"/>
                  <a:pt x="89" y="5"/>
                </a:cubicBezTo>
                <a:cubicBezTo>
                  <a:pt x="89" y="5"/>
                  <a:pt x="88" y="5"/>
                  <a:pt x="86" y="5"/>
                </a:cubicBezTo>
                <a:cubicBezTo>
                  <a:pt x="83" y="6"/>
                  <a:pt x="78" y="6"/>
                  <a:pt x="74" y="6"/>
                </a:cubicBezTo>
                <a:cubicBezTo>
                  <a:pt x="69" y="6"/>
                  <a:pt x="65" y="6"/>
                  <a:pt x="62" y="5"/>
                </a:cubicBezTo>
                <a:cubicBezTo>
                  <a:pt x="60" y="5"/>
                  <a:pt x="59" y="5"/>
                  <a:pt x="59" y="5"/>
                </a:cubicBezTo>
                <a:cubicBezTo>
                  <a:pt x="59" y="4"/>
                  <a:pt x="60" y="4"/>
                  <a:pt x="62" y="4"/>
                </a:cubicBezTo>
                <a:cubicBezTo>
                  <a:pt x="65" y="3"/>
                  <a:pt x="69" y="3"/>
                  <a:pt x="74" y="3"/>
                </a:cubicBezTo>
                <a:cubicBezTo>
                  <a:pt x="78" y="3"/>
                  <a:pt x="83" y="3"/>
                  <a:pt x="86" y="4"/>
                </a:cubicBezTo>
                <a:close/>
                <a:moveTo>
                  <a:pt x="78" y="33"/>
                </a:moveTo>
                <a:cubicBezTo>
                  <a:pt x="81" y="33"/>
                  <a:pt x="83" y="33"/>
                  <a:pt x="85" y="33"/>
                </a:cubicBezTo>
                <a:cubicBezTo>
                  <a:pt x="87" y="34"/>
                  <a:pt x="88" y="34"/>
                  <a:pt x="88" y="34"/>
                </a:cubicBezTo>
                <a:cubicBezTo>
                  <a:pt x="88" y="34"/>
                  <a:pt x="87" y="35"/>
                  <a:pt x="85" y="35"/>
                </a:cubicBezTo>
                <a:cubicBezTo>
                  <a:pt x="82" y="35"/>
                  <a:pt x="78" y="36"/>
                  <a:pt x="73" y="36"/>
                </a:cubicBezTo>
                <a:cubicBezTo>
                  <a:pt x="68" y="36"/>
                  <a:pt x="64" y="35"/>
                  <a:pt x="61" y="35"/>
                </a:cubicBezTo>
                <a:cubicBezTo>
                  <a:pt x="59" y="35"/>
                  <a:pt x="58" y="34"/>
                  <a:pt x="58" y="34"/>
                </a:cubicBezTo>
                <a:cubicBezTo>
                  <a:pt x="58" y="34"/>
                  <a:pt x="59" y="34"/>
                  <a:pt x="61" y="33"/>
                </a:cubicBezTo>
                <a:cubicBezTo>
                  <a:pt x="62" y="33"/>
                  <a:pt x="62" y="33"/>
                  <a:pt x="63" y="33"/>
                </a:cubicBezTo>
                <a:cubicBezTo>
                  <a:pt x="64" y="33"/>
                  <a:pt x="66" y="33"/>
                  <a:pt x="67" y="33"/>
                </a:cubicBezTo>
                <a:cubicBezTo>
                  <a:pt x="71" y="33"/>
                  <a:pt x="75" y="33"/>
                  <a:pt x="78" y="33"/>
                </a:cubicBezTo>
                <a:close/>
                <a:moveTo>
                  <a:pt x="82" y="48"/>
                </a:moveTo>
                <a:cubicBezTo>
                  <a:pt x="83" y="48"/>
                  <a:pt x="85" y="48"/>
                  <a:pt x="86" y="48"/>
                </a:cubicBezTo>
                <a:cubicBezTo>
                  <a:pt x="88" y="49"/>
                  <a:pt x="89" y="49"/>
                  <a:pt x="89" y="49"/>
                </a:cubicBezTo>
                <a:cubicBezTo>
                  <a:pt x="89" y="49"/>
                  <a:pt x="88" y="49"/>
                  <a:pt x="86" y="50"/>
                </a:cubicBezTo>
                <a:cubicBezTo>
                  <a:pt x="83" y="50"/>
                  <a:pt x="79" y="51"/>
                  <a:pt x="74" y="51"/>
                </a:cubicBezTo>
                <a:cubicBezTo>
                  <a:pt x="69" y="51"/>
                  <a:pt x="65" y="50"/>
                  <a:pt x="62" y="50"/>
                </a:cubicBezTo>
                <a:cubicBezTo>
                  <a:pt x="60" y="49"/>
                  <a:pt x="59" y="49"/>
                  <a:pt x="59" y="49"/>
                </a:cubicBezTo>
                <a:cubicBezTo>
                  <a:pt x="59" y="49"/>
                  <a:pt x="60" y="49"/>
                  <a:pt x="62" y="48"/>
                </a:cubicBezTo>
                <a:cubicBezTo>
                  <a:pt x="63" y="48"/>
                  <a:pt x="64" y="48"/>
                  <a:pt x="66" y="48"/>
                </a:cubicBezTo>
                <a:cubicBezTo>
                  <a:pt x="68" y="48"/>
                  <a:pt x="70" y="48"/>
                  <a:pt x="73" y="48"/>
                </a:cubicBezTo>
                <a:cubicBezTo>
                  <a:pt x="76" y="48"/>
                  <a:pt x="79" y="48"/>
                  <a:pt x="82" y="48"/>
                </a:cubicBezTo>
                <a:close/>
                <a:moveTo>
                  <a:pt x="84" y="62"/>
                </a:moveTo>
                <a:cubicBezTo>
                  <a:pt x="86" y="63"/>
                  <a:pt x="87" y="63"/>
                  <a:pt x="89" y="63"/>
                </a:cubicBezTo>
                <a:cubicBezTo>
                  <a:pt x="91" y="63"/>
                  <a:pt x="92" y="64"/>
                  <a:pt x="92" y="64"/>
                </a:cubicBezTo>
                <a:cubicBezTo>
                  <a:pt x="92" y="64"/>
                  <a:pt x="91" y="64"/>
                  <a:pt x="89" y="65"/>
                </a:cubicBezTo>
                <a:cubicBezTo>
                  <a:pt x="86" y="65"/>
                  <a:pt x="82" y="65"/>
                  <a:pt x="77" y="65"/>
                </a:cubicBezTo>
                <a:cubicBezTo>
                  <a:pt x="72" y="65"/>
                  <a:pt x="68" y="65"/>
                  <a:pt x="65" y="65"/>
                </a:cubicBezTo>
                <a:cubicBezTo>
                  <a:pt x="63" y="64"/>
                  <a:pt x="62" y="64"/>
                  <a:pt x="62" y="64"/>
                </a:cubicBezTo>
                <a:cubicBezTo>
                  <a:pt x="62" y="64"/>
                  <a:pt x="63" y="63"/>
                  <a:pt x="65" y="63"/>
                </a:cubicBezTo>
                <a:cubicBezTo>
                  <a:pt x="66" y="63"/>
                  <a:pt x="67" y="63"/>
                  <a:pt x="68" y="63"/>
                </a:cubicBezTo>
                <a:cubicBezTo>
                  <a:pt x="70" y="63"/>
                  <a:pt x="72" y="63"/>
                  <a:pt x="74" y="63"/>
                </a:cubicBezTo>
                <a:cubicBezTo>
                  <a:pt x="78" y="63"/>
                  <a:pt x="81" y="63"/>
                  <a:pt x="84" y="62"/>
                </a:cubicBezTo>
                <a:close/>
                <a:moveTo>
                  <a:pt x="85" y="77"/>
                </a:moveTo>
                <a:cubicBezTo>
                  <a:pt x="85" y="77"/>
                  <a:pt x="86" y="77"/>
                  <a:pt x="86" y="78"/>
                </a:cubicBezTo>
                <a:cubicBezTo>
                  <a:pt x="88" y="78"/>
                  <a:pt x="89" y="78"/>
                  <a:pt x="89" y="78"/>
                </a:cubicBezTo>
                <a:cubicBezTo>
                  <a:pt x="89" y="79"/>
                  <a:pt x="88" y="79"/>
                  <a:pt x="86" y="79"/>
                </a:cubicBezTo>
                <a:cubicBezTo>
                  <a:pt x="83" y="80"/>
                  <a:pt x="79" y="80"/>
                  <a:pt x="74" y="80"/>
                </a:cubicBezTo>
                <a:cubicBezTo>
                  <a:pt x="69" y="80"/>
                  <a:pt x="65" y="80"/>
                  <a:pt x="62" y="79"/>
                </a:cubicBezTo>
                <a:cubicBezTo>
                  <a:pt x="60" y="79"/>
                  <a:pt x="59" y="79"/>
                  <a:pt x="59" y="78"/>
                </a:cubicBezTo>
                <a:cubicBezTo>
                  <a:pt x="59" y="78"/>
                  <a:pt x="60" y="78"/>
                  <a:pt x="62" y="78"/>
                </a:cubicBezTo>
                <a:cubicBezTo>
                  <a:pt x="63" y="77"/>
                  <a:pt x="65" y="77"/>
                  <a:pt x="66" y="77"/>
                </a:cubicBezTo>
                <a:cubicBezTo>
                  <a:pt x="69" y="77"/>
                  <a:pt x="73" y="78"/>
                  <a:pt x="77" y="78"/>
                </a:cubicBezTo>
                <a:cubicBezTo>
                  <a:pt x="80" y="78"/>
                  <a:pt x="82" y="78"/>
                  <a:pt x="85" y="77"/>
                </a:cubicBezTo>
                <a:close/>
                <a:moveTo>
                  <a:pt x="10" y="81"/>
                </a:moveTo>
                <a:cubicBezTo>
                  <a:pt x="10" y="81"/>
                  <a:pt x="10" y="81"/>
                  <a:pt x="10" y="80"/>
                </a:cubicBezTo>
                <a:cubicBezTo>
                  <a:pt x="9" y="80"/>
                  <a:pt x="9" y="80"/>
                  <a:pt x="9" y="81"/>
                </a:cubicBezTo>
                <a:cubicBezTo>
                  <a:pt x="9" y="81"/>
                  <a:pt x="10" y="81"/>
                  <a:pt x="10" y="81"/>
                </a:cubicBezTo>
                <a:close/>
                <a:moveTo>
                  <a:pt x="40" y="70"/>
                </a:moveTo>
                <a:cubicBezTo>
                  <a:pt x="40" y="70"/>
                  <a:pt x="40" y="70"/>
                  <a:pt x="40" y="70"/>
                </a:cubicBezTo>
                <a:cubicBezTo>
                  <a:pt x="39" y="71"/>
                  <a:pt x="37" y="71"/>
                  <a:pt x="34" y="72"/>
                </a:cubicBezTo>
                <a:cubicBezTo>
                  <a:pt x="34" y="72"/>
                  <a:pt x="34" y="72"/>
                  <a:pt x="33" y="72"/>
                </a:cubicBezTo>
                <a:cubicBezTo>
                  <a:pt x="36" y="72"/>
                  <a:pt x="39" y="72"/>
                  <a:pt x="41" y="71"/>
                </a:cubicBezTo>
                <a:cubicBezTo>
                  <a:pt x="43" y="71"/>
                  <a:pt x="44" y="71"/>
                  <a:pt x="44" y="71"/>
                </a:cubicBezTo>
                <a:cubicBezTo>
                  <a:pt x="44" y="70"/>
                  <a:pt x="43" y="70"/>
                  <a:pt x="41" y="70"/>
                </a:cubicBezTo>
                <a:cubicBezTo>
                  <a:pt x="41" y="70"/>
                  <a:pt x="41" y="70"/>
                  <a:pt x="40" y="70"/>
                </a:cubicBezTo>
                <a:close/>
                <a:moveTo>
                  <a:pt x="34" y="43"/>
                </a:moveTo>
                <a:cubicBezTo>
                  <a:pt x="33" y="43"/>
                  <a:pt x="33" y="43"/>
                  <a:pt x="33" y="43"/>
                </a:cubicBezTo>
                <a:cubicBezTo>
                  <a:pt x="30" y="44"/>
                  <a:pt x="25" y="44"/>
                  <a:pt x="20" y="44"/>
                </a:cubicBezTo>
                <a:cubicBezTo>
                  <a:pt x="18" y="44"/>
                  <a:pt x="17" y="44"/>
                  <a:pt x="15" y="44"/>
                </a:cubicBezTo>
                <a:cubicBezTo>
                  <a:pt x="14" y="44"/>
                  <a:pt x="14" y="45"/>
                  <a:pt x="14" y="45"/>
                </a:cubicBezTo>
                <a:cubicBezTo>
                  <a:pt x="14" y="45"/>
                  <a:pt x="15" y="45"/>
                  <a:pt x="17" y="45"/>
                </a:cubicBezTo>
                <a:cubicBezTo>
                  <a:pt x="20" y="46"/>
                  <a:pt x="24" y="46"/>
                  <a:pt x="29" y="46"/>
                </a:cubicBezTo>
                <a:cubicBezTo>
                  <a:pt x="33" y="46"/>
                  <a:pt x="38" y="46"/>
                  <a:pt x="41" y="45"/>
                </a:cubicBezTo>
                <a:cubicBezTo>
                  <a:pt x="43" y="45"/>
                  <a:pt x="44" y="45"/>
                  <a:pt x="44" y="45"/>
                </a:cubicBezTo>
                <a:cubicBezTo>
                  <a:pt x="44" y="44"/>
                  <a:pt x="43" y="44"/>
                  <a:pt x="41" y="44"/>
                </a:cubicBezTo>
                <a:cubicBezTo>
                  <a:pt x="39" y="44"/>
                  <a:pt x="36" y="43"/>
                  <a:pt x="34" y="43"/>
                </a:cubicBezTo>
                <a:close/>
                <a:moveTo>
                  <a:pt x="32" y="30"/>
                </a:moveTo>
                <a:cubicBezTo>
                  <a:pt x="29" y="29"/>
                  <a:pt x="25" y="29"/>
                  <a:pt x="20" y="29"/>
                </a:cubicBezTo>
                <a:cubicBezTo>
                  <a:pt x="15" y="29"/>
                  <a:pt x="11" y="29"/>
                  <a:pt x="8" y="30"/>
                </a:cubicBezTo>
                <a:cubicBezTo>
                  <a:pt x="6" y="30"/>
                  <a:pt x="5" y="30"/>
                  <a:pt x="5" y="30"/>
                </a:cubicBezTo>
                <a:cubicBezTo>
                  <a:pt x="5" y="31"/>
                  <a:pt x="6" y="31"/>
                  <a:pt x="8" y="31"/>
                </a:cubicBezTo>
                <a:cubicBezTo>
                  <a:pt x="11" y="32"/>
                  <a:pt x="15" y="32"/>
                  <a:pt x="20" y="32"/>
                </a:cubicBezTo>
                <a:cubicBezTo>
                  <a:pt x="25" y="32"/>
                  <a:pt x="29" y="32"/>
                  <a:pt x="32" y="31"/>
                </a:cubicBezTo>
                <a:cubicBezTo>
                  <a:pt x="34" y="31"/>
                  <a:pt x="35" y="31"/>
                  <a:pt x="35" y="30"/>
                </a:cubicBezTo>
                <a:cubicBezTo>
                  <a:pt x="35" y="30"/>
                  <a:pt x="34" y="30"/>
                  <a:pt x="32" y="30"/>
                </a:cubicBezTo>
                <a:close/>
                <a:moveTo>
                  <a:pt x="34" y="58"/>
                </a:moveTo>
                <a:cubicBezTo>
                  <a:pt x="32" y="58"/>
                  <a:pt x="31" y="59"/>
                  <a:pt x="29" y="59"/>
                </a:cubicBezTo>
                <a:cubicBezTo>
                  <a:pt x="24" y="59"/>
                  <a:pt x="19" y="58"/>
                  <a:pt x="16" y="58"/>
                </a:cubicBezTo>
                <a:cubicBezTo>
                  <a:pt x="15" y="58"/>
                  <a:pt x="15" y="58"/>
                  <a:pt x="15" y="58"/>
                </a:cubicBezTo>
                <a:cubicBezTo>
                  <a:pt x="13" y="58"/>
                  <a:pt x="11" y="58"/>
                  <a:pt x="9" y="58"/>
                </a:cubicBezTo>
                <a:cubicBezTo>
                  <a:pt x="7" y="59"/>
                  <a:pt x="6" y="59"/>
                  <a:pt x="6" y="59"/>
                </a:cubicBezTo>
                <a:cubicBezTo>
                  <a:pt x="6" y="59"/>
                  <a:pt x="7" y="59"/>
                  <a:pt x="9" y="60"/>
                </a:cubicBezTo>
                <a:cubicBezTo>
                  <a:pt x="12" y="60"/>
                  <a:pt x="17" y="61"/>
                  <a:pt x="21" y="61"/>
                </a:cubicBezTo>
                <a:cubicBezTo>
                  <a:pt x="26" y="61"/>
                  <a:pt x="30" y="60"/>
                  <a:pt x="33" y="60"/>
                </a:cubicBezTo>
                <a:cubicBezTo>
                  <a:pt x="35" y="59"/>
                  <a:pt x="36" y="59"/>
                  <a:pt x="36" y="59"/>
                </a:cubicBezTo>
                <a:cubicBezTo>
                  <a:pt x="36" y="59"/>
                  <a:pt x="36" y="59"/>
                  <a:pt x="34" y="58"/>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Google Shape;767;p29"/>
          <p:cNvSpPr/>
          <p:nvPr/>
        </p:nvSpPr>
        <p:spPr>
          <a:xfrm>
            <a:off x="6220545" y="1914947"/>
            <a:ext cx="255400" cy="272219"/>
          </a:xfrm>
          <a:custGeom>
            <a:rect b="b" l="l" r="r" t="t"/>
            <a:pathLst>
              <a:path extrusionOk="0" h="382" w="358">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 name="Google Shape;768;p29"/>
          <p:cNvSpPr/>
          <p:nvPr/>
        </p:nvSpPr>
        <p:spPr>
          <a:xfrm>
            <a:off x="6278823" y="5514763"/>
            <a:ext cx="176782" cy="279410"/>
          </a:xfrm>
          <a:custGeom>
            <a:rect b="b" l="l" r="r" t="t"/>
            <a:pathLst>
              <a:path extrusionOk="0" h="199" w="126">
                <a:moveTo>
                  <a:pt x="63" y="0"/>
                </a:moveTo>
                <a:cubicBezTo>
                  <a:pt x="80" y="0"/>
                  <a:pt x="96" y="7"/>
                  <a:pt x="107" y="19"/>
                </a:cubicBezTo>
                <a:cubicBezTo>
                  <a:pt x="119" y="30"/>
                  <a:pt x="126" y="46"/>
                  <a:pt x="126" y="63"/>
                </a:cubicBezTo>
                <a:cubicBezTo>
                  <a:pt x="126" y="75"/>
                  <a:pt x="123" y="86"/>
                  <a:pt x="117" y="95"/>
                </a:cubicBezTo>
                <a:cubicBezTo>
                  <a:pt x="112" y="104"/>
                  <a:pt x="105" y="111"/>
                  <a:pt x="97" y="116"/>
                </a:cubicBezTo>
                <a:cubicBezTo>
                  <a:pt x="97" y="123"/>
                  <a:pt x="97" y="123"/>
                  <a:pt x="97" y="123"/>
                </a:cubicBezTo>
                <a:cubicBezTo>
                  <a:pt x="99" y="122"/>
                  <a:pt x="99" y="122"/>
                  <a:pt x="99" y="122"/>
                </a:cubicBezTo>
                <a:cubicBezTo>
                  <a:pt x="104" y="122"/>
                  <a:pt x="104" y="122"/>
                  <a:pt x="104" y="122"/>
                </a:cubicBezTo>
                <a:cubicBezTo>
                  <a:pt x="106" y="126"/>
                  <a:pt x="106" y="126"/>
                  <a:pt x="106" y="126"/>
                </a:cubicBezTo>
                <a:cubicBezTo>
                  <a:pt x="107" y="130"/>
                  <a:pt x="108" y="134"/>
                  <a:pt x="108" y="137"/>
                </a:cubicBezTo>
                <a:cubicBezTo>
                  <a:pt x="108" y="141"/>
                  <a:pt x="107" y="144"/>
                  <a:pt x="106" y="148"/>
                </a:cubicBezTo>
                <a:cubicBezTo>
                  <a:pt x="105" y="149"/>
                  <a:pt x="105" y="149"/>
                  <a:pt x="105" y="149"/>
                </a:cubicBezTo>
                <a:cubicBezTo>
                  <a:pt x="106" y="150"/>
                  <a:pt x="106" y="150"/>
                  <a:pt x="106" y="150"/>
                </a:cubicBezTo>
                <a:cubicBezTo>
                  <a:pt x="107" y="154"/>
                  <a:pt x="108" y="157"/>
                  <a:pt x="108" y="161"/>
                </a:cubicBezTo>
                <a:cubicBezTo>
                  <a:pt x="108" y="164"/>
                  <a:pt x="107" y="168"/>
                  <a:pt x="106" y="171"/>
                </a:cubicBezTo>
                <a:cubicBezTo>
                  <a:pt x="104" y="175"/>
                  <a:pt x="104" y="175"/>
                  <a:pt x="104" y="175"/>
                </a:cubicBezTo>
                <a:cubicBezTo>
                  <a:pt x="100" y="175"/>
                  <a:pt x="100" y="175"/>
                  <a:pt x="100" y="175"/>
                </a:cubicBezTo>
                <a:cubicBezTo>
                  <a:pt x="29" y="181"/>
                  <a:pt x="29" y="181"/>
                  <a:pt x="29" y="181"/>
                </a:cubicBezTo>
                <a:cubicBezTo>
                  <a:pt x="24" y="182"/>
                  <a:pt x="24" y="182"/>
                  <a:pt x="24" y="182"/>
                </a:cubicBezTo>
                <a:cubicBezTo>
                  <a:pt x="22" y="177"/>
                  <a:pt x="22" y="177"/>
                  <a:pt x="22" y="177"/>
                </a:cubicBezTo>
                <a:cubicBezTo>
                  <a:pt x="21" y="174"/>
                  <a:pt x="20" y="171"/>
                  <a:pt x="20" y="167"/>
                </a:cubicBezTo>
                <a:cubicBezTo>
                  <a:pt x="20" y="164"/>
                  <a:pt x="21" y="160"/>
                  <a:pt x="22" y="156"/>
                </a:cubicBezTo>
                <a:cubicBezTo>
                  <a:pt x="23" y="155"/>
                  <a:pt x="23" y="155"/>
                  <a:pt x="23" y="155"/>
                </a:cubicBezTo>
                <a:cubicBezTo>
                  <a:pt x="22" y="153"/>
                  <a:pt x="22" y="153"/>
                  <a:pt x="22" y="153"/>
                </a:cubicBezTo>
                <a:cubicBezTo>
                  <a:pt x="21" y="150"/>
                  <a:pt x="20" y="147"/>
                  <a:pt x="20" y="144"/>
                </a:cubicBezTo>
                <a:cubicBezTo>
                  <a:pt x="20" y="140"/>
                  <a:pt x="21" y="136"/>
                  <a:pt x="22" y="132"/>
                </a:cubicBezTo>
                <a:cubicBezTo>
                  <a:pt x="24" y="129"/>
                  <a:pt x="24" y="129"/>
                  <a:pt x="24" y="129"/>
                </a:cubicBezTo>
                <a:cubicBezTo>
                  <a:pt x="28" y="129"/>
                  <a:pt x="28" y="129"/>
                  <a:pt x="28" y="129"/>
                </a:cubicBezTo>
                <a:cubicBezTo>
                  <a:pt x="31" y="129"/>
                  <a:pt x="31" y="129"/>
                  <a:pt x="31" y="129"/>
                </a:cubicBezTo>
                <a:cubicBezTo>
                  <a:pt x="31" y="117"/>
                  <a:pt x="31" y="117"/>
                  <a:pt x="31" y="117"/>
                </a:cubicBezTo>
                <a:cubicBezTo>
                  <a:pt x="22" y="112"/>
                  <a:pt x="15" y="104"/>
                  <a:pt x="9" y="96"/>
                </a:cubicBezTo>
                <a:cubicBezTo>
                  <a:pt x="3" y="86"/>
                  <a:pt x="0" y="75"/>
                  <a:pt x="0" y="63"/>
                </a:cubicBezTo>
                <a:cubicBezTo>
                  <a:pt x="0" y="46"/>
                  <a:pt x="7" y="30"/>
                  <a:pt x="19" y="19"/>
                </a:cubicBezTo>
                <a:cubicBezTo>
                  <a:pt x="30" y="7"/>
                  <a:pt x="46" y="0"/>
                  <a:pt x="63" y="0"/>
                </a:cubicBezTo>
                <a:close/>
                <a:moveTo>
                  <a:pt x="49" y="75"/>
                </a:moveTo>
                <a:cubicBezTo>
                  <a:pt x="50" y="76"/>
                  <a:pt x="51" y="76"/>
                  <a:pt x="52" y="76"/>
                </a:cubicBezTo>
                <a:cubicBezTo>
                  <a:pt x="54" y="76"/>
                  <a:pt x="55" y="75"/>
                  <a:pt x="56" y="74"/>
                </a:cubicBezTo>
                <a:cubicBezTo>
                  <a:pt x="57" y="73"/>
                  <a:pt x="57" y="73"/>
                  <a:pt x="57" y="73"/>
                </a:cubicBezTo>
                <a:cubicBezTo>
                  <a:pt x="58" y="74"/>
                  <a:pt x="58" y="74"/>
                  <a:pt x="58" y="74"/>
                </a:cubicBezTo>
                <a:cubicBezTo>
                  <a:pt x="60" y="76"/>
                  <a:pt x="61" y="76"/>
                  <a:pt x="63" y="76"/>
                </a:cubicBezTo>
                <a:cubicBezTo>
                  <a:pt x="64" y="76"/>
                  <a:pt x="65" y="76"/>
                  <a:pt x="67" y="74"/>
                </a:cubicBezTo>
                <a:cubicBezTo>
                  <a:pt x="68" y="73"/>
                  <a:pt x="68" y="73"/>
                  <a:pt x="68" y="73"/>
                </a:cubicBezTo>
                <a:cubicBezTo>
                  <a:pt x="69" y="74"/>
                  <a:pt x="69" y="74"/>
                  <a:pt x="69" y="74"/>
                </a:cubicBezTo>
                <a:cubicBezTo>
                  <a:pt x="71" y="76"/>
                  <a:pt x="72" y="76"/>
                  <a:pt x="74" y="76"/>
                </a:cubicBezTo>
                <a:cubicBezTo>
                  <a:pt x="76" y="76"/>
                  <a:pt x="77" y="75"/>
                  <a:pt x="79" y="75"/>
                </a:cubicBezTo>
                <a:cubicBezTo>
                  <a:pt x="81" y="71"/>
                  <a:pt x="81" y="71"/>
                  <a:pt x="81" y="71"/>
                </a:cubicBezTo>
                <a:cubicBezTo>
                  <a:pt x="87" y="74"/>
                  <a:pt x="87" y="74"/>
                  <a:pt x="87" y="74"/>
                </a:cubicBezTo>
                <a:cubicBezTo>
                  <a:pt x="73" y="96"/>
                  <a:pt x="73" y="96"/>
                  <a:pt x="73" y="96"/>
                </a:cubicBezTo>
                <a:cubicBezTo>
                  <a:pt x="73" y="125"/>
                  <a:pt x="73" y="125"/>
                  <a:pt x="73" y="125"/>
                </a:cubicBezTo>
                <a:cubicBezTo>
                  <a:pt x="84" y="124"/>
                  <a:pt x="84" y="124"/>
                  <a:pt x="84" y="124"/>
                </a:cubicBezTo>
                <a:cubicBezTo>
                  <a:pt x="84" y="112"/>
                  <a:pt x="84" y="112"/>
                  <a:pt x="84" y="112"/>
                </a:cubicBezTo>
                <a:cubicBezTo>
                  <a:pt x="84" y="109"/>
                  <a:pt x="84" y="109"/>
                  <a:pt x="84" y="109"/>
                </a:cubicBezTo>
                <a:cubicBezTo>
                  <a:pt x="87" y="107"/>
                  <a:pt x="87" y="107"/>
                  <a:pt x="87" y="107"/>
                </a:cubicBezTo>
                <a:cubicBezTo>
                  <a:pt x="95" y="102"/>
                  <a:pt x="101" y="96"/>
                  <a:pt x="106" y="88"/>
                </a:cubicBezTo>
                <a:cubicBezTo>
                  <a:pt x="110" y="81"/>
                  <a:pt x="113" y="72"/>
                  <a:pt x="113" y="63"/>
                </a:cubicBezTo>
                <a:cubicBezTo>
                  <a:pt x="113" y="49"/>
                  <a:pt x="107" y="37"/>
                  <a:pt x="98" y="28"/>
                </a:cubicBezTo>
                <a:cubicBezTo>
                  <a:pt x="89" y="19"/>
                  <a:pt x="77" y="13"/>
                  <a:pt x="63" y="13"/>
                </a:cubicBezTo>
                <a:cubicBezTo>
                  <a:pt x="49" y="13"/>
                  <a:pt x="37" y="19"/>
                  <a:pt x="28" y="28"/>
                </a:cubicBezTo>
                <a:cubicBezTo>
                  <a:pt x="19" y="37"/>
                  <a:pt x="13" y="49"/>
                  <a:pt x="13" y="63"/>
                </a:cubicBezTo>
                <a:cubicBezTo>
                  <a:pt x="13" y="73"/>
                  <a:pt x="16" y="81"/>
                  <a:pt x="20" y="89"/>
                </a:cubicBezTo>
                <a:cubicBezTo>
                  <a:pt x="25" y="97"/>
                  <a:pt x="32" y="103"/>
                  <a:pt x="40" y="107"/>
                </a:cubicBezTo>
                <a:cubicBezTo>
                  <a:pt x="44" y="109"/>
                  <a:pt x="44" y="109"/>
                  <a:pt x="44" y="109"/>
                </a:cubicBezTo>
                <a:cubicBezTo>
                  <a:pt x="44" y="113"/>
                  <a:pt x="44" y="113"/>
                  <a:pt x="44" y="113"/>
                </a:cubicBezTo>
                <a:cubicBezTo>
                  <a:pt x="44" y="125"/>
                  <a:pt x="44" y="125"/>
                  <a:pt x="44" y="125"/>
                </a:cubicBezTo>
                <a:cubicBezTo>
                  <a:pt x="55" y="125"/>
                  <a:pt x="55" y="125"/>
                  <a:pt x="55" y="125"/>
                </a:cubicBezTo>
                <a:cubicBezTo>
                  <a:pt x="55" y="96"/>
                  <a:pt x="55" y="96"/>
                  <a:pt x="55" y="96"/>
                </a:cubicBezTo>
                <a:cubicBezTo>
                  <a:pt x="41" y="74"/>
                  <a:pt x="41" y="74"/>
                  <a:pt x="41" y="74"/>
                </a:cubicBezTo>
                <a:cubicBezTo>
                  <a:pt x="47" y="71"/>
                  <a:pt x="47" y="71"/>
                  <a:pt x="47" y="71"/>
                </a:cubicBezTo>
                <a:cubicBezTo>
                  <a:pt x="49" y="75"/>
                  <a:pt x="49" y="75"/>
                  <a:pt x="49" y="75"/>
                </a:cubicBezTo>
                <a:close/>
                <a:moveTo>
                  <a:pt x="76" y="79"/>
                </a:moveTo>
                <a:cubicBezTo>
                  <a:pt x="75" y="79"/>
                  <a:pt x="75" y="79"/>
                  <a:pt x="74" y="79"/>
                </a:cubicBezTo>
                <a:cubicBezTo>
                  <a:pt x="72" y="80"/>
                  <a:pt x="70" y="79"/>
                  <a:pt x="68" y="78"/>
                </a:cubicBezTo>
                <a:cubicBezTo>
                  <a:pt x="66" y="79"/>
                  <a:pt x="65" y="80"/>
                  <a:pt x="63" y="80"/>
                </a:cubicBezTo>
                <a:cubicBezTo>
                  <a:pt x="61" y="80"/>
                  <a:pt x="59" y="79"/>
                  <a:pt x="57" y="78"/>
                </a:cubicBezTo>
                <a:cubicBezTo>
                  <a:pt x="56" y="79"/>
                  <a:pt x="54" y="79"/>
                  <a:pt x="52" y="79"/>
                </a:cubicBezTo>
                <a:cubicBezTo>
                  <a:pt x="52" y="79"/>
                  <a:pt x="52" y="79"/>
                  <a:pt x="52" y="79"/>
                </a:cubicBezTo>
                <a:cubicBezTo>
                  <a:pt x="61" y="93"/>
                  <a:pt x="61" y="93"/>
                  <a:pt x="61" y="93"/>
                </a:cubicBezTo>
                <a:cubicBezTo>
                  <a:pt x="61" y="94"/>
                  <a:pt x="61" y="94"/>
                  <a:pt x="61" y="94"/>
                </a:cubicBezTo>
                <a:cubicBezTo>
                  <a:pt x="61" y="95"/>
                  <a:pt x="61" y="95"/>
                  <a:pt x="61" y="95"/>
                </a:cubicBezTo>
                <a:cubicBezTo>
                  <a:pt x="61" y="125"/>
                  <a:pt x="61" y="125"/>
                  <a:pt x="61" y="125"/>
                </a:cubicBezTo>
                <a:cubicBezTo>
                  <a:pt x="66" y="125"/>
                  <a:pt x="66" y="125"/>
                  <a:pt x="66" y="125"/>
                </a:cubicBezTo>
                <a:cubicBezTo>
                  <a:pt x="66" y="95"/>
                  <a:pt x="66" y="95"/>
                  <a:pt x="66" y="95"/>
                </a:cubicBezTo>
                <a:cubicBezTo>
                  <a:pt x="66" y="94"/>
                  <a:pt x="66" y="94"/>
                  <a:pt x="66" y="94"/>
                </a:cubicBezTo>
                <a:cubicBezTo>
                  <a:pt x="67" y="93"/>
                  <a:pt x="67" y="93"/>
                  <a:pt x="67" y="93"/>
                </a:cubicBezTo>
                <a:cubicBezTo>
                  <a:pt x="76" y="79"/>
                  <a:pt x="76" y="79"/>
                  <a:pt x="76" y="79"/>
                </a:cubicBezTo>
                <a:close/>
                <a:moveTo>
                  <a:pt x="82" y="180"/>
                </a:moveTo>
                <a:cubicBezTo>
                  <a:pt x="46" y="184"/>
                  <a:pt x="46" y="184"/>
                  <a:pt x="46" y="184"/>
                </a:cubicBezTo>
                <a:cubicBezTo>
                  <a:pt x="47" y="192"/>
                  <a:pt x="54" y="199"/>
                  <a:pt x="64" y="199"/>
                </a:cubicBezTo>
                <a:cubicBezTo>
                  <a:pt x="74" y="199"/>
                  <a:pt x="82" y="191"/>
                  <a:pt x="82" y="181"/>
                </a:cubicBezTo>
                <a:cubicBezTo>
                  <a:pt x="82" y="181"/>
                  <a:pt x="82" y="181"/>
                  <a:pt x="82" y="180"/>
                </a:cubicBezTo>
                <a:close/>
                <a:moveTo>
                  <a:pt x="95" y="159"/>
                </a:moveTo>
                <a:cubicBezTo>
                  <a:pt x="33" y="165"/>
                  <a:pt x="33" y="165"/>
                  <a:pt x="33" y="165"/>
                </a:cubicBezTo>
                <a:cubicBezTo>
                  <a:pt x="33" y="166"/>
                  <a:pt x="33" y="166"/>
                  <a:pt x="33" y="167"/>
                </a:cubicBezTo>
                <a:cubicBezTo>
                  <a:pt x="33" y="167"/>
                  <a:pt x="33" y="167"/>
                  <a:pt x="33" y="168"/>
                </a:cubicBezTo>
                <a:cubicBezTo>
                  <a:pt x="95" y="162"/>
                  <a:pt x="95" y="162"/>
                  <a:pt x="95" y="162"/>
                </a:cubicBezTo>
                <a:cubicBezTo>
                  <a:pt x="95" y="162"/>
                  <a:pt x="95" y="161"/>
                  <a:pt x="95" y="161"/>
                </a:cubicBezTo>
                <a:cubicBezTo>
                  <a:pt x="95" y="160"/>
                  <a:pt x="95" y="160"/>
                  <a:pt x="95" y="159"/>
                </a:cubicBezTo>
                <a:close/>
                <a:moveTo>
                  <a:pt x="95" y="136"/>
                </a:moveTo>
                <a:cubicBezTo>
                  <a:pt x="33" y="141"/>
                  <a:pt x="33" y="141"/>
                  <a:pt x="33" y="141"/>
                </a:cubicBezTo>
                <a:cubicBezTo>
                  <a:pt x="33" y="142"/>
                  <a:pt x="33" y="143"/>
                  <a:pt x="33" y="143"/>
                </a:cubicBezTo>
                <a:cubicBezTo>
                  <a:pt x="33" y="144"/>
                  <a:pt x="33" y="144"/>
                  <a:pt x="33" y="144"/>
                </a:cubicBezTo>
                <a:cubicBezTo>
                  <a:pt x="95" y="139"/>
                  <a:pt x="95" y="139"/>
                  <a:pt x="95" y="139"/>
                </a:cubicBezTo>
                <a:cubicBezTo>
                  <a:pt x="95" y="138"/>
                  <a:pt x="95" y="138"/>
                  <a:pt x="95" y="137"/>
                </a:cubicBezTo>
                <a:cubicBezTo>
                  <a:pt x="95" y="137"/>
                  <a:pt x="95" y="136"/>
                  <a:pt x="95" y="136"/>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29"/>
          <p:cNvSpPr/>
          <p:nvPr/>
        </p:nvSpPr>
        <p:spPr>
          <a:xfrm rot="-8100000">
            <a:off x="4266291" y="5991195"/>
            <a:ext cx="189633" cy="189633"/>
          </a:xfrm>
          <a:custGeom>
            <a:rect b="b" l="l" r="r" t="t"/>
            <a:pathLst>
              <a:path extrusionOk="0" h="581205" w="581205">
                <a:moveTo>
                  <a:pt x="581205" y="579141"/>
                </a:moveTo>
                <a:lnTo>
                  <a:pt x="581205" y="471141"/>
                </a:lnTo>
                <a:lnTo>
                  <a:pt x="110064" y="471141"/>
                </a:lnTo>
                <a:lnTo>
                  <a:pt x="110064" y="0"/>
                </a:lnTo>
                <a:lnTo>
                  <a:pt x="2064" y="0"/>
                </a:lnTo>
                <a:lnTo>
                  <a:pt x="2064" y="471141"/>
                </a:lnTo>
                <a:lnTo>
                  <a:pt x="0" y="471141"/>
                </a:lnTo>
                <a:lnTo>
                  <a:pt x="0" y="579141"/>
                </a:lnTo>
                <a:lnTo>
                  <a:pt x="2064" y="579141"/>
                </a:lnTo>
                <a:lnTo>
                  <a:pt x="2064" y="581205"/>
                </a:lnTo>
                <a:lnTo>
                  <a:pt x="110064" y="581205"/>
                </a:lnTo>
                <a:lnTo>
                  <a:pt x="110064" y="579141"/>
                </a:lnTo>
                <a:close/>
              </a:path>
            </a:pathLst>
          </a:custGeom>
          <a:solidFill>
            <a:srgbClr val="7F7F7F">
              <a:alpha val="5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70" name="Google Shape;770;p29"/>
          <p:cNvGrpSpPr/>
          <p:nvPr/>
        </p:nvGrpSpPr>
        <p:grpSpPr>
          <a:xfrm>
            <a:off x="6586924" y="2923987"/>
            <a:ext cx="3246863" cy="1675882"/>
            <a:chOff x="6739324" y="3245403"/>
            <a:chExt cx="3246863" cy="1675882"/>
          </a:xfrm>
        </p:grpSpPr>
        <p:grpSp>
          <p:nvGrpSpPr>
            <p:cNvPr id="771" name="Google Shape;771;p29"/>
            <p:cNvGrpSpPr/>
            <p:nvPr/>
          </p:nvGrpSpPr>
          <p:grpSpPr>
            <a:xfrm>
              <a:off x="6739324" y="3245403"/>
              <a:ext cx="3122502" cy="1675882"/>
              <a:chOff x="6739324" y="1457609"/>
              <a:chExt cx="3122502" cy="1675882"/>
            </a:xfrm>
          </p:grpSpPr>
          <p:grpSp>
            <p:nvGrpSpPr>
              <p:cNvPr id="772" name="Google Shape;772;p29"/>
              <p:cNvGrpSpPr/>
              <p:nvPr/>
            </p:nvGrpSpPr>
            <p:grpSpPr>
              <a:xfrm>
                <a:off x="6758089" y="1457609"/>
                <a:ext cx="3103737" cy="440309"/>
                <a:chOff x="1695450" y="2604537"/>
                <a:chExt cx="2556945" cy="440309"/>
              </a:xfrm>
            </p:grpSpPr>
            <p:cxnSp>
              <p:nvCxnSpPr>
                <p:cNvPr id="773" name="Google Shape;773;p29"/>
                <p:cNvCxnSpPr/>
                <p:nvPr/>
              </p:nvCxnSpPr>
              <p:spPr>
                <a:xfrm>
                  <a:off x="1695450" y="2605857"/>
                  <a:ext cx="1851988" cy="0"/>
                </a:xfrm>
                <a:prstGeom prst="straightConnector1">
                  <a:avLst/>
                </a:prstGeom>
                <a:noFill/>
                <a:ln cap="flat" cmpd="sng" w="9525">
                  <a:solidFill>
                    <a:srgbClr val="757070"/>
                  </a:solidFill>
                  <a:prstDash val="solid"/>
                  <a:miter lim="800000"/>
                  <a:headEnd len="sm" w="sm" type="none"/>
                  <a:tailEnd len="sm" w="sm" type="none"/>
                </a:ln>
              </p:spPr>
            </p:cxnSp>
            <p:cxnSp>
              <p:nvCxnSpPr>
                <p:cNvPr id="774" name="Google Shape;774;p29"/>
                <p:cNvCxnSpPr/>
                <p:nvPr/>
              </p:nvCxnSpPr>
              <p:spPr>
                <a:xfrm>
                  <a:off x="3547597" y="2604537"/>
                  <a:ext cx="704798" cy="440309"/>
                </a:xfrm>
                <a:prstGeom prst="straightConnector1">
                  <a:avLst/>
                </a:prstGeom>
                <a:noFill/>
                <a:ln cap="flat" cmpd="sng" w="9525">
                  <a:solidFill>
                    <a:srgbClr val="757070"/>
                  </a:solidFill>
                  <a:prstDash val="solid"/>
                  <a:miter lim="800000"/>
                  <a:headEnd len="sm" w="sm" type="none"/>
                  <a:tailEnd len="sm" w="sm" type="none"/>
                </a:ln>
              </p:spPr>
            </p:cxnSp>
          </p:grpSp>
          <p:grpSp>
            <p:nvGrpSpPr>
              <p:cNvPr id="775" name="Google Shape;775;p29"/>
              <p:cNvGrpSpPr/>
              <p:nvPr/>
            </p:nvGrpSpPr>
            <p:grpSpPr>
              <a:xfrm>
                <a:off x="7192829" y="1483706"/>
                <a:ext cx="1725609" cy="477054"/>
                <a:chOff x="7192829" y="1483706"/>
                <a:chExt cx="1725609" cy="477054"/>
              </a:xfrm>
            </p:grpSpPr>
            <p:sp>
              <p:nvSpPr>
                <p:cNvPr id="776" name="Google Shape;776;p29"/>
                <p:cNvSpPr/>
                <p:nvPr/>
              </p:nvSpPr>
              <p:spPr>
                <a:xfrm>
                  <a:off x="7192829" y="1542923"/>
                  <a:ext cx="1725609" cy="347048"/>
                </a:xfrm>
                <a:prstGeom prst="roundRect">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7" name="Google Shape;777;p29"/>
                <p:cNvSpPr txBox="1"/>
                <p:nvPr/>
              </p:nvSpPr>
              <p:spPr>
                <a:xfrm>
                  <a:off x="7270848" y="1483706"/>
                  <a:ext cx="1635048"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500">
                      <a:solidFill>
                        <a:srgbClr val="3A3838"/>
                      </a:solidFill>
                      <a:latin typeface="Calibri"/>
                      <a:ea typeface="Calibri"/>
                      <a:cs typeface="Calibri"/>
                      <a:sym typeface="Calibri"/>
                    </a:rPr>
                    <a:t>Phần mềm</a:t>
                  </a:r>
                  <a:endParaRPr b="1" sz="2500">
                    <a:solidFill>
                      <a:srgbClr val="3A3838"/>
                    </a:solidFill>
                    <a:latin typeface="Calibri"/>
                    <a:ea typeface="Calibri"/>
                    <a:cs typeface="Calibri"/>
                    <a:sym typeface="Calibri"/>
                  </a:endParaRPr>
                </a:p>
              </p:txBody>
            </p:sp>
          </p:grpSp>
          <p:sp>
            <p:nvSpPr>
              <p:cNvPr id="778" name="Google Shape;778;p29"/>
              <p:cNvSpPr/>
              <p:nvPr/>
            </p:nvSpPr>
            <p:spPr>
              <a:xfrm>
                <a:off x="6739324" y="1886996"/>
                <a:ext cx="3082312" cy="1246495"/>
              </a:xfrm>
              <a:prstGeom prst="rect">
                <a:avLst/>
              </a:prstGeom>
              <a:noFill/>
              <a:ln>
                <a:noFill/>
              </a:ln>
            </p:spPr>
            <p:txBody>
              <a:bodyPr anchorCtr="0" anchor="t" bIns="45700" lIns="91425" spcFirstLastPara="1" rIns="91425" wrap="square" tIns="45700">
                <a:spAutoFit/>
              </a:bodyPr>
              <a:lstStyle/>
              <a:p>
                <a:pPr indent="0" lvl="0" marL="381000" marR="0" rtl="0" algn="l">
                  <a:spcBef>
                    <a:spcPts val="0"/>
                  </a:spcBef>
                  <a:spcAft>
                    <a:spcPts val="0"/>
                  </a:spcAft>
                  <a:buNone/>
                </a:pPr>
                <a:r>
                  <a:rPr b="0" i="0" lang="en-US" sz="1400" u="none" strike="noStrike">
                    <a:solidFill>
                      <a:srgbClr val="000000"/>
                    </a:solidFill>
                    <a:latin typeface="Times New Roman"/>
                    <a:ea typeface="Times New Roman"/>
                    <a:cs typeface="Times New Roman"/>
                    <a:sym typeface="Times New Roman"/>
                  </a:rPr>
                  <a:t>- MS SQL Server 2019, Word (Microsoft Office16).</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 </a:t>
                </a:r>
                <a:r>
                  <a:rPr b="0" i="0" lang="en-US" sz="1400" u="none" strike="noStrike">
                    <a:solidFill>
                      <a:srgbClr val="000000"/>
                    </a:solidFill>
                    <a:latin typeface="Times New Roman"/>
                    <a:ea typeface="Times New Roman"/>
                    <a:cs typeface="Times New Roman"/>
                    <a:sym typeface="Times New Roman"/>
                  </a:rPr>
                  <a:t>Visual Paradigm, Eclipse 2021</a:t>
                </a:r>
                <a:endParaRPr b="0" sz="1400">
                  <a:solidFill>
                    <a:schemeClr val="dk1"/>
                  </a:solidFill>
                  <a:latin typeface="Calibri"/>
                  <a:ea typeface="Calibri"/>
                  <a:cs typeface="Calibri"/>
                  <a:sym typeface="Calibri"/>
                </a:endParaRPr>
              </a:p>
              <a:p>
                <a:pPr indent="0" lvl="0" marL="0" marR="0" rtl="0" algn="l">
                  <a:spcBef>
                    <a:spcPts val="600"/>
                  </a:spcBef>
                  <a:spcAft>
                    <a:spcPts val="0"/>
                  </a:spcAft>
                  <a:buNone/>
                </a:pPr>
                <a:r>
                  <a:rPr b="0" i="0" lang="en-US" sz="1400" u="none" strike="noStrike">
                    <a:solidFill>
                      <a:srgbClr val="000000"/>
                    </a:solidFill>
                    <a:latin typeface="Times New Roman"/>
                    <a:ea typeface="Times New Roman"/>
                    <a:cs typeface="Times New Roman"/>
                    <a:sym typeface="Times New Roman"/>
                  </a:rPr>
                  <a:t>         - NetBean IDE 2015</a:t>
                </a:r>
                <a:br>
                  <a:rPr lang="en-US" sz="1400">
                    <a:solidFill>
                      <a:schemeClr val="dk1"/>
                    </a:solidFill>
                    <a:latin typeface="Calibri"/>
                    <a:ea typeface="Calibri"/>
                    <a:cs typeface="Calibri"/>
                    <a:sym typeface="Calibri"/>
                  </a:rPr>
                </a:br>
                <a:endParaRPr sz="1400">
                  <a:solidFill>
                    <a:srgbClr val="595959"/>
                  </a:solidFill>
                  <a:latin typeface="Calibri"/>
                  <a:ea typeface="Calibri"/>
                  <a:cs typeface="Calibri"/>
                  <a:sym typeface="Calibri"/>
                </a:endParaRPr>
              </a:p>
            </p:txBody>
          </p:sp>
        </p:grpSp>
        <p:sp>
          <p:nvSpPr>
            <p:cNvPr id="779" name="Google Shape;779;p29"/>
            <p:cNvSpPr/>
            <p:nvPr/>
          </p:nvSpPr>
          <p:spPr>
            <a:xfrm>
              <a:off x="9857353" y="3662033"/>
              <a:ext cx="128834" cy="128834"/>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80" name="Google Shape;780;p29"/>
          <p:cNvSpPr/>
          <p:nvPr/>
        </p:nvSpPr>
        <p:spPr>
          <a:xfrm>
            <a:off x="10040954" y="3183810"/>
            <a:ext cx="525804" cy="844022"/>
          </a:xfrm>
          <a:custGeom>
            <a:rect b="b" l="l" r="r" t="t"/>
            <a:pathLst>
              <a:path extrusionOk="0" h="331" w="205">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rgbClr val="3A3838"/>
          </a:solidFill>
          <a:ln>
            <a:noFill/>
          </a:ln>
          <a:effectLst>
            <a:reflection blurRad="0" dir="0" dist="0" endA="300" endPos="55000" kx="0" rotWithShape="0" algn="bl" stA="50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29"/>
          <p:cNvSpPr/>
          <p:nvPr/>
        </p:nvSpPr>
        <p:spPr>
          <a:xfrm>
            <a:off x="1717218" y="865088"/>
            <a:ext cx="835404" cy="748950"/>
          </a:xfrm>
          <a:custGeom>
            <a:rect b="b" l="l" r="r" t="t"/>
            <a:pathLst>
              <a:path extrusionOk="0" h="326" w="364">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rgbClr val="3A3838"/>
          </a:solidFill>
          <a:ln>
            <a:noFill/>
          </a:ln>
          <a:effectLst>
            <a:reflection blurRad="0" dir="0" dist="0" endA="300" endPos="55000" kx="0" rotWithShape="0" algn="bl" stA="50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82" name="Google Shape;782;p29"/>
          <p:cNvGrpSpPr/>
          <p:nvPr/>
        </p:nvGrpSpPr>
        <p:grpSpPr>
          <a:xfrm>
            <a:off x="2181354" y="667225"/>
            <a:ext cx="3914562" cy="2329377"/>
            <a:chOff x="2652314" y="1140552"/>
            <a:chExt cx="3914562" cy="2329377"/>
          </a:xfrm>
        </p:grpSpPr>
        <p:grpSp>
          <p:nvGrpSpPr>
            <p:cNvPr id="783" name="Google Shape;783;p29"/>
            <p:cNvGrpSpPr/>
            <p:nvPr/>
          </p:nvGrpSpPr>
          <p:grpSpPr>
            <a:xfrm>
              <a:off x="4124812" y="1140552"/>
              <a:ext cx="1725609" cy="477054"/>
              <a:chOff x="7346590" y="1288915"/>
              <a:chExt cx="1725609" cy="477054"/>
            </a:xfrm>
          </p:grpSpPr>
          <p:sp>
            <p:nvSpPr>
              <p:cNvPr id="784" name="Google Shape;784;p29"/>
              <p:cNvSpPr/>
              <p:nvPr/>
            </p:nvSpPr>
            <p:spPr>
              <a:xfrm>
                <a:off x="7346590" y="1338724"/>
                <a:ext cx="1725609" cy="347048"/>
              </a:xfrm>
              <a:prstGeom prst="roundRect">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5" name="Google Shape;785;p29"/>
              <p:cNvSpPr txBox="1"/>
              <p:nvPr/>
            </p:nvSpPr>
            <p:spPr>
              <a:xfrm>
                <a:off x="7381899" y="1288915"/>
                <a:ext cx="1591801"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500">
                    <a:solidFill>
                      <a:srgbClr val="3A3838"/>
                    </a:solidFill>
                    <a:latin typeface="Calibri"/>
                    <a:ea typeface="Calibri"/>
                    <a:cs typeface="Calibri"/>
                    <a:sym typeface="Calibri"/>
                  </a:rPr>
                  <a:t>Phần cứng</a:t>
                </a:r>
                <a:endParaRPr b="1" sz="2500">
                  <a:solidFill>
                    <a:srgbClr val="3A3838"/>
                  </a:solidFill>
                  <a:latin typeface="Calibri"/>
                  <a:ea typeface="Calibri"/>
                  <a:cs typeface="Calibri"/>
                  <a:sym typeface="Calibri"/>
                </a:endParaRPr>
              </a:p>
            </p:txBody>
          </p:sp>
        </p:grpSp>
        <p:sp>
          <p:nvSpPr>
            <p:cNvPr id="786" name="Google Shape;786;p29"/>
            <p:cNvSpPr/>
            <p:nvPr/>
          </p:nvSpPr>
          <p:spPr>
            <a:xfrm>
              <a:off x="2652314" y="1577103"/>
              <a:ext cx="3639507" cy="1892826"/>
            </a:xfrm>
            <a:prstGeom prst="rect">
              <a:avLst/>
            </a:prstGeom>
            <a:noFill/>
            <a:ln>
              <a:noFill/>
            </a:ln>
          </p:spPr>
          <p:txBody>
            <a:bodyPr anchorCtr="0" anchor="t" bIns="45700" lIns="91425" spcFirstLastPara="1" rIns="91425" wrap="square" tIns="45700">
              <a:spAutoFit/>
            </a:bodyPr>
            <a:lstStyle/>
            <a:p>
              <a:pPr indent="0" lvl="0" marL="381000" marR="0" rtl="0" algn="just">
                <a:spcBef>
                  <a:spcPts val="0"/>
                </a:spcBef>
                <a:spcAft>
                  <a:spcPts val="0"/>
                </a:spcAft>
                <a:buNone/>
              </a:pPr>
              <a:r>
                <a:rPr b="0" i="0" lang="en-US" sz="1400" u="none" strike="noStrike">
                  <a:solidFill>
                    <a:srgbClr val="000000"/>
                  </a:solidFill>
                  <a:latin typeface="Times New Roman"/>
                  <a:ea typeface="Times New Roman"/>
                  <a:cs typeface="Times New Roman"/>
                  <a:sym typeface="Times New Roman"/>
                </a:rPr>
                <a:t>-  Màn hình 24 inch (1920x1080).</a:t>
              </a:r>
              <a:br>
                <a:rPr b="0" i="0" lang="en-US" sz="1400" u="none" strike="noStrike">
                  <a:solidFill>
                    <a:srgbClr val="000000"/>
                  </a:solidFill>
                  <a:latin typeface="Times New Roman"/>
                  <a:ea typeface="Times New Roman"/>
                  <a:cs typeface="Times New Roman"/>
                  <a:sym typeface="Times New Roman"/>
                </a:rPr>
              </a:br>
              <a:r>
                <a:rPr b="0" lang="en-US" sz="1400">
                  <a:solidFill>
                    <a:srgbClr val="000000"/>
                  </a:solidFill>
                  <a:latin typeface="Times New Roman"/>
                  <a:ea typeface="Times New Roman"/>
                  <a:cs typeface="Times New Roman"/>
                  <a:sym typeface="Times New Roman"/>
                </a:rPr>
                <a:t>- Hệ điều hành: </a:t>
              </a:r>
              <a:r>
                <a:rPr b="0" i="0" lang="en-US" sz="1400" u="none" strike="noStrike">
                  <a:solidFill>
                    <a:srgbClr val="000000"/>
                  </a:solidFill>
                  <a:latin typeface="Times New Roman"/>
                  <a:ea typeface="Times New Roman"/>
                  <a:cs typeface="Times New Roman"/>
                  <a:sym typeface="Times New Roman"/>
                </a:rPr>
                <a:t>Windows 10.</a:t>
              </a:r>
              <a:br>
                <a:rPr b="0" i="0" lang="en-US" sz="1400" u="none" strike="noStrike">
                  <a:solidFill>
                    <a:srgbClr val="000000"/>
                  </a:solidFill>
                  <a:latin typeface="Times New Roman"/>
                  <a:ea typeface="Times New Roman"/>
                  <a:cs typeface="Times New Roman"/>
                  <a:sym typeface="Times New Roman"/>
                </a:rPr>
              </a:br>
              <a:r>
                <a:rPr b="0" i="0" lang="en-US" sz="1400" u="none" strike="noStrike">
                  <a:solidFill>
                    <a:srgbClr val="000000"/>
                  </a:solidFill>
                  <a:latin typeface="Times New Roman"/>
                  <a:ea typeface="Times New Roman"/>
                  <a:cs typeface="Times New Roman"/>
                  <a:sym typeface="Times New Roman"/>
                </a:rPr>
                <a:t>-   Cấu hình: CPU intel i5 7th gen, RAM              8GB, SSD 256GB.</a:t>
              </a:r>
              <a:endParaRPr b="0" sz="1400">
                <a:solidFill>
                  <a:schemeClr val="dk1"/>
                </a:solidFill>
                <a:latin typeface="Calibri"/>
                <a:ea typeface="Calibri"/>
                <a:cs typeface="Calibri"/>
                <a:sym typeface="Calibri"/>
              </a:endParaRPr>
            </a:p>
            <a:p>
              <a:pPr indent="0" lvl="0" marL="0" marR="0" rtl="0" algn="l">
                <a:spcBef>
                  <a:spcPts val="600"/>
                </a:spcBef>
                <a:spcAft>
                  <a:spcPts val="0"/>
                </a:spcAft>
                <a:buNone/>
              </a:pPr>
              <a:br>
                <a:rPr lang="en-US" sz="1400">
                  <a:solidFill>
                    <a:schemeClr val="dk1"/>
                  </a:solidFill>
                  <a:latin typeface="Calibri"/>
                  <a:ea typeface="Calibri"/>
                  <a:cs typeface="Calibri"/>
                  <a:sym typeface="Calibri"/>
                </a:rPr>
              </a:b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US" sz="1400">
                  <a:solidFill>
                    <a:schemeClr val="dk1"/>
                  </a:solidFill>
                  <a:latin typeface="Calibri"/>
                  <a:ea typeface="Calibri"/>
                  <a:cs typeface="Calibri"/>
                  <a:sym typeface="Calibri"/>
                </a:rPr>
              </a:br>
              <a:endParaRPr sz="1400">
                <a:solidFill>
                  <a:srgbClr val="595959"/>
                </a:solidFill>
                <a:latin typeface="Calibri"/>
                <a:ea typeface="Calibri"/>
                <a:cs typeface="Calibri"/>
                <a:sym typeface="Calibri"/>
              </a:endParaRPr>
            </a:p>
          </p:txBody>
        </p:sp>
        <p:grpSp>
          <p:nvGrpSpPr>
            <p:cNvPr id="787" name="Google Shape;787;p29"/>
            <p:cNvGrpSpPr/>
            <p:nvPr/>
          </p:nvGrpSpPr>
          <p:grpSpPr>
            <a:xfrm rot="10800000">
              <a:off x="2829172" y="1937209"/>
              <a:ext cx="3737704" cy="677834"/>
              <a:chOff x="1903260" y="2798253"/>
              <a:chExt cx="3737704" cy="677834"/>
            </a:xfrm>
          </p:grpSpPr>
          <p:grpSp>
            <p:nvGrpSpPr>
              <p:cNvPr id="788" name="Google Shape;788;p29"/>
              <p:cNvGrpSpPr/>
              <p:nvPr/>
            </p:nvGrpSpPr>
            <p:grpSpPr>
              <a:xfrm>
                <a:off x="1903260" y="2798253"/>
                <a:ext cx="3677882" cy="595286"/>
                <a:chOff x="1420437" y="2386187"/>
                <a:chExt cx="3029941" cy="595286"/>
              </a:xfrm>
            </p:grpSpPr>
            <p:cxnSp>
              <p:nvCxnSpPr>
                <p:cNvPr id="789" name="Google Shape;789;p29"/>
                <p:cNvCxnSpPr>
                  <a:stCxn id="761" idx="2"/>
                </p:cNvCxnSpPr>
                <p:nvPr/>
              </p:nvCxnSpPr>
              <p:spPr>
                <a:xfrm flipH="1" rot="10800000">
                  <a:off x="1420437" y="2399276"/>
                  <a:ext cx="2385600" cy="73800"/>
                </a:xfrm>
                <a:prstGeom prst="straightConnector1">
                  <a:avLst/>
                </a:prstGeom>
                <a:noFill/>
                <a:ln cap="flat" cmpd="sng" w="9525">
                  <a:solidFill>
                    <a:srgbClr val="757070"/>
                  </a:solidFill>
                  <a:prstDash val="solid"/>
                  <a:miter lim="800000"/>
                  <a:headEnd len="sm" w="sm" type="none"/>
                  <a:tailEnd len="sm" w="sm" type="none"/>
                </a:ln>
              </p:spPr>
            </p:cxnSp>
            <p:cxnSp>
              <p:nvCxnSpPr>
                <p:cNvPr id="790" name="Google Shape;790;p29"/>
                <p:cNvCxnSpPr/>
                <p:nvPr/>
              </p:nvCxnSpPr>
              <p:spPr>
                <a:xfrm>
                  <a:off x="3806021" y="2386187"/>
                  <a:ext cx="644357" cy="595286"/>
                </a:xfrm>
                <a:prstGeom prst="straightConnector1">
                  <a:avLst/>
                </a:prstGeom>
                <a:noFill/>
                <a:ln cap="flat" cmpd="sng" w="9525">
                  <a:solidFill>
                    <a:srgbClr val="757070"/>
                  </a:solidFill>
                  <a:prstDash val="solid"/>
                  <a:miter lim="800000"/>
                  <a:headEnd len="sm" w="sm" type="none"/>
                  <a:tailEnd len="sm" w="sm" type="none"/>
                </a:ln>
              </p:spPr>
            </p:cxnSp>
          </p:grpSp>
          <p:sp>
            <p:nvSpPr>
              <p:cNvPr id="791" name="Google Shape;791;p29"/>
              <p:cNvSpPr/>
              <p:nvPr/>
            </p:nvSpPr>
            <p:spPr>
              <a:xfrm>
                <a:off x="5512130" y="3347253"/>
                <a:ext cx="128834" cy="128834"/>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792" name="Google Shape;792;p29"/>
          <p:cNvGrpSpPr/>
          <p:nvPr/>
        </p:nvGrpSpPr>
        <p:grpSpPr>
          <a:xfrm>
            <a:off x="3139134" y="4917114"/>
            <a:ext cx="3228098" cy="834062"/>
            <a:chOff x="3004955" y="1562631"/>
            <a:chExt cx="3228098" cy="834062"/>
          </a:xfrm>
        </p:grpSpPr>
        <p:grpSp>
          <p:nvGrpSpPr>
            <p:cNvPr id="793" name="Google Shape;793;p29"/>
            <p:cNvGrpSpPr/>
            <p:nvPr/>
          </p:nvGrpSpPr>
          <p:grpSpPr>
            <a:xfrm>
              <a:off x="3504721" y="1562631"/>
              <a:ext cx="2313724" cy="471124"/>
              <a:chOff x="6726499" y="1710994"/>
              <a:chExt cx="2313724" cy="471124"/>
            </a:xfrm>
          </p:grpSpPr>
          <p:sp>
            <p:nvSpPr>
              <p:cNvPr id="794" name="Google Shape;794;p29"/>
              <p:cNvSpPr/>
              <p:nvPr/>
            </p:nvSpPr>
            <p:spPr>
              <a:xfrm>
                <a:off x="6820355" y="1710994"/>
                <a:ext cx="2061627" cy="471124"/>
              </a:xfrm>
              <a:prstGeom prst="roundRect">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 name="Google Shape;795;p29"/>
              <p:cNvSpPr txBox="1"/>
              <p:nvPr/>
            </p:nvSpPr>
            <p:spPr>
              <a:xfrm>
                <a:off x="6726499" y="1732323"/>
                <a:ext cx="231372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3A3838"/>
                    </a:solidFill>
                    <a:latin typeface="Calibri"/>
                    <a:ea typeface="Calibri"/>
                    <a:cs typeface="Calibri"/>
                    <a:sym typeface="Calibri"/>
                  </a:rPr>
                  <a:t>Ngôn ngữ lập trình</a:t>
                </a:r>
                <a:endParaRPr b="1" sz="2000">
                  <a:solidFill>
                    <a:srgbClr val="3A3838"/>
                  </a:solidFill>
                  <a:latin typeface="Calibri"/>
                  <a:ea typeface="Calibri"/>
                  <a:cs typeface="Calibri"/>
                  <a:sym typeface="Calibri"/>
                </a:endParaRPr>
              </a:p>
            </p:txBody>
          </p:sp>
        </p:grpSp>
        <p:grpSp>
          <p:nvGrpSpPr>
            <p:cNvPr id="796" name="Google Shape;796;p29"/>
            <p:cNvGrpSpPr/>
            <p:nvPr/>
          </p:nvGrpSpPr>
          <p:grpSpPr>
            <a:xfrm rot="10800000">
              <a:off x="3004955" y="1851229"/>
              <a:ext cx="3228098" cy="545464"/>
              <a:chOff x="2237083" y="3016603"/>
              <a:chExt cx="3228098" cy="545464"/>
            </a:xfrm>
          </p:grpSpPr>
          <p:grpSp>
            <p:nvGrpSpPr>
              <p:cNvPr id="797" name="Google Shape;797;p29"/>
              <p:cNvGrpSpPr/>
              <p:nvPr/>
            </p:nvGrpSpPr>
            <p:grpSpPr>
              <a:xfrm>
                <a:off x="2237083" y="3016603"/>
                <a:ext cx="3103737" cy="440309"/>
                <a:chOff x="1695450" y="2604537"/>
                <a:chExt cx="2556945" cy="440309"/>
              </a:xfrm>
            </p:grpSpPr>
            <p:cxnSp>
              <p:nvCxnSpPr>
                <p:cNvPr id="798" name="Google Shape;798;p29"/>
                <p:cNvCxnSpPr/>
                <p:nvPr/>
              </p:nvCxnSpPr>
              <p:spPr>
                <a:xfrm>
                  <a:off x="1695450" y="2605857"/>
                  <a:ext cx="1851988" cy="0"/>
                </a:xfrm>
                <a:prstGeom prst="straightConnector1">
                  <a:avLst/>
                </a:prstGeom>
                <a:noFill/>
                <a:ln cap="flat" cmpd="sng" w="9525">
                  <a:solidFill>
                    <a:srgbClr val="757070"/>
                  </a:solidFill>
                  <a:prstDash val="solid"/>
                  <a:miter lim="800000"/>
                  <a:headEnd len="sm" w="sm" type="none"/>
                  <a:tailEnd len="sm" w="sm" type="none"/>
                </a:ln>
              </p:spPr>
            </p:cxnSp>
            <p:cxnSp>
              <p:nvCxnSpPr>
                <p:cNvPr id="799" name="Google Shape;799;p29"/>
                <p:cNvCxnSpPr/>
                <p:nvPr/>
              </p:nvCxnSpPr>
              <p:spPr>
                <a:xfrm>
                  <a:off x="3547597" y="2604537"/>
                  <a:ext cx="704798" cy="440309"/>
                </a:xfrm>
                <a:prstGeom prst="straightConnector1">
                  <a:avLst/>
                </a:prstGeom>
                <a:noFill/>
                <a:ln cap="flat" cmpd="sng" w="9525">
                  <a:solidFill>
                    <a:srgbClr val="757070"/>
                  </a:solidFill>
                  <a:prstDash val="solid"/>
                  <a:miter lim="800000"/>
                  <a:headEnd len="sm" w="sm" type="none"/>
                  <a:tailEnd len="sm" w="sm" type="none"/>
                </a:ln>
              </p:spPr>
            </p:cxnSp>
          </p:grpSp>
          <p:sp>
            <p:nvSpPr>
              <p:cNvPr id="800" name="Google Shape;800;p29"/>
              <p:cNvSpPr/>
              <p:nvPr/>
            </p:nvSpPr>
            <p:spPr>
              <a:xfrm>
                <a:off x="5336347" y="3433233"/>
                <a:ext cx="128834" cy="128834"/>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801" name="Google Shape;801;p29"/>
          <p:cNvSpPr/>
          <p:nvPr/>
        </p:nvSpPr>
        <p:spPr>
          <a:xfrm>
            <a:off x="2051204" y="4608136"/>
            <a:ext cx="703212" cy="587441"/>
          </a:xfrm>
          <a:custGeom>
            <a:rect b="b" l="l" r="r" t="t"/>
            <a:pathLst>
              <a:path extrusionOk="0" h="174" w="208">
                <a:moveTo>
                  <a:pt x="192" y="64"/>
                </a:moveTo>
                <a:cubicBezTo>
                  <a:pt x="193" y="61"/>
                  <a:pt x="193" y="59"/>
                  <a:pt x="193" y="57"/>
                </a:cubicBezTo>
                <a:cubicBezTo>
                  <a:pt x="193" y="25"/>
                  <a:pt x="167" y="0"/>
                  <a:pt x="136" y="0"/>
                </a:cubicBezTo>
                <a:cubicBezTo>
                  <a:pt x="117" y="0"/>
                  <a:pt x="100" y="9"/>
                  <a:pt x="89" y="25"/>
                </a:cubicBezTo>
                <a:cubicBezTo>
                  <a:pt x="84" y="22"/>
                  <a:pt x="78" y="21"/>
                  <a:pt x="72" y="21"/>
                </a:cubicBezTo>
                <a:cubicBezTo>
                  <a:pt x="53" y="21"/>
                  <a:pt x="37" y="35"/>
                  <a:pt x="35" y="55"/>
                </a:cubicBezTo>
                <a:cubicBezTo>
                  <a:pt x="15" y="58"/>
                  <a:pt x="0" y="76"/>
                  <a:pt x="0" y="96"/>
                </a:cubicBezTo>
                <a:cubicBezTo>
                  <a:pt x="0" y="119"/>
                  <a:pt x="19" y="138"/>
                  <a:pt x="42" y="138"/>
                </a:cubicBezTo>
                <a:cubicBezTo>
                  <a:pt x="88" y="138"/>
                  <a:pt x="88" y="138"/>
                  <a:pt x="88" y="138"/>
                </a:cubicBezTo>
                <a:cubicBezTo>
                  <a:pt x="88" y="164"/>
                  <a:pt x="88" y="164"/>
                  <a:pt x="88" y="164"/>
                </a:cubicBezTo>
                <a:cubicBezTo>
                  <a:pt x="88" y="170"/>
                  <a:pt x="92" y="174"/>
                  <a:pt x="98" y="174"/>
                </a:cubicBezTo>
                <a:cubicBezTo>
                  <a:pt x="118" y="174"/>
                  <a:pt x="118" y="174"/>
                  <a:pt x="118" y="174"/>
                </a:cubicBezTo>
                <a:cubicBezTo>
                  <a:pt x="124" y="174"/>
                  <a:pt x="128" y="170"/>
                  <a:pt x="128" y="164"/>
                </a:cubicBezTo>
                <a:cubicBezTo>
                  <a:pt x="128" y="138"/>
                  <a:pt x="128" y="138"/>
                  <a:pt x="128" y="138"/>
                </a:cubicBezTo>
                <a:cubicBezTo>
                  <a:pt x="166" y="138"/>
                  <a:pt x="166" y="138"/>
                  <a:pt x="166" y="138"/>
                </a:cubicBezTo>
                <a:cubicBezTo>
                  <a:pt x="189" y="138"/>
                  <a:pt x="208" y="119"/>
                  <a:pt x="208" y="96"/>
                </a:cubicBezTo>
                <a:cubicBezTo>
                  <a:pt x="208" y="84"/>
                  <a:pt x="202" y="72"/>
                  <a:pt x="192" y="64"/>
                </a:cubicBezTo>
                <a:close/>
                <a:moveTo>
                  <a:pt x="120" y="164"/>
                </a:moveTo>
                <a:cubicBezTo>
                  <a:pt x="120" y="165"/>
                  <a:pt x="119" y="166"/>
                  <a:pt x="118" y="166"/>
                </a:cubicBezTo>
                <a:cubicBezTo>
                  <a:pt x="98" y="166"/>
                  <a:pt x="98" y="166"/>
                  <a:pt x="98" y="166"/>
                </a:cubicBezTo>
                <a:cubicBezTo>
                  <a:pt x="97" y="166"/>
                  <a:pt x="96" y="165"/>
                  <a:pt x="96" y="164"/>
                </a:cubicBezTo>
                <a:cubicBezTo>
                  <a:pt x="96" y="138"/>
                  <a:pt x="96" y="138"/>
                  <a:pt x="96" y="138"/>
                </a:cubicBezTo>
                <a:cubicBezTo>
                  <a:pt x="96" y="109"/>
                  <a:pt x="96" y="109"/>
                  <a:pt x="96" y="109"/>
                </a:cubicBezTo>
                <a:cubicBezTo>
                  <a:pt x="69" y="109"/>
                  <a:pt x="69" y="109"/>
                  <a:pt x="69" y="109"/>
                </a:cubicBezTo>
                <a:cubicBezTo>
                  <a:pt x="106" y="60"/>
                  <a:pt x="106" y="60"/>
                  <a:pt x="106" y="60"/>
                </a:cubicBezTo>
                <a:cubicBezTo>
                  <a:pt x="107" y="59"/>
                  <a:pt x="109" y="59"/>
                  <a:pt x="110" y="60"/>
                </a:cubicBezTo>
                <a:cubicBezTo>
                  <a:pt x="147" y="109"/>
                  <a:pt x="147" y="109"/>
                  <a:pt x="147" y="109"/>
                </a:cubicBezTo>
                <a:cubicBezTo>
                  <a:pt x="120" y="109"/>
                  <a:pt x="120" y="109"/>
                  <a:pt x="120" y="109"/>
                </a:cubicBezTo>
                <a:cubicBezTo>
                  <a:pt x="120" y="138"/>
                  <a:pt x="120" y="138"/>
                  <a:pt x="120" y="138"/>
                </a:cubicBezTo>
                <a:lnTo>
                  <a:pt x="120" y="164"/>
                </a:lnTo>
                <a:close/>
                <a:moveTo>
                  <a:pt x="166" y="130"/>
                </a:moveTo>
                <a:cubicBezTo>
                  <a:pt x="128" y="130"/>
                  <a:pt x="128" y="130"/>
                  <a:pt x="128" y="130"/>
                </a:cubicBezTo>
                <a:cubicBezTo>
                  <a:pt x="128" y="117"/>
                  <a:pt x="128" y="117"/>
                  <a:pt x="128" y="117"/>
                </a:cubicBezTo>
                <a:cubicBezTo>
                  <a:pt x="147" y="117"/>
                  <a:pt x="147" y="117"/>
                  <a:pt x="147" y="117"/>
                </a:cubicBezTo>
                <a:cubicBezTo>
                  <a:pt x="151" y="117"/>
                  <a:pt x="154" y="115"/>
                  <a:pt x="155" y="112"/>
                </a:cubicBezTo>
                <a:cubicBezTo>
                  <a:pt x="156" y="110"/>
                  <a:pt x="156" y="107"/>
                  <a:pt x="153" y="104"/>
                </a:cubicBezTo>
                <a:cubicBezTo>
                  <a:pt x="116" y="55"/>
                  <a:pt x="116" y="55"/>
                  <a:pt x="116" y="55"/>
                </a:cubicBezTo>
                <a:cubicBezTo>
                  <a:pt x="114" y="53"/>
                  <a:pt x="111" y="51"/>
                  <a:pt x="108" y="51"/>
                </a:cubicBezTo>
                <a:cubicBezTo>
                  <a:pt x="105" y="51"/>
                  <a:pt x="102" y="53"/>
                  <a:pt x="100" y="55"/>
                </a:cubicBezTo>
                <a:cubicBezTo>
                  <a:pt x="62" y="104"/>
                  <a:pt x="62" y="104"/>
                  <a:pt x="62" y="104"/>
                </a:cubicBezTo>
                <a:cubicBezTo>
                  <a:pt x="60" y="107"/>
                  <a:pt x="60" y="110"/>
                  <a:pt x="61" y="112"/>
                </a:cubicBezTo>
                <a:cubicBezTo>
                  <a:pt x="62" y="115"/>
                  <a:pt x="65" y="117"/>
                  <a:pt x="69" y="117"/>
                </a:cubicBezTo>
                <a:cubicBezTo>
                  <a:pt x="88" y="117"/>
                  <a:pt x="88" y="117"/>
                  <a:pt x="88" y="117"/>
                </a:cubicBezTo>
                <a:cubicBezTo>
                  <a:pt x="88" y="130"/>
                  <a:pt x="88" y="130"/>
                  <a:pt x="88" y="130"/>
                </a:cubicBezTo>
                <a:cubicBezTo>
                  <a:pt x="42" y="130"/>
                  <a:pt x="42" y="130"/>
                  <a:pt x="42" y="130"/>
                </a:cubicBezTo>
                <a:cubicBezTo>
                  <a:pt x="23" y="130"/>
                  <a:pt x="8" y="115"/>
                  <a:pt x="8" y="96"/>
                </a:cubicBezTo>
                <a:cubicBezTo>
                  <a:pt x="8" y="78"/>
                  <a:pt x="22" y="64"/>
                  <a:pt x="39" y="62"/>
                </a:cubicBezTo>
                <a:cubicBezTo>
                  <a:pt x="43" y="62"/>
                  <a:pt x="43" y="62"/>
                  <a:pt x="43" y="62"/>
                </a:cubicBezTo>
                <a:cubicBezTo>
                  <a:pt x="43" y="58"/>
                  <a:pt x="43" y="58"/>
                  <a:pt x="43" y="58"/>
                </a:cubicBezTo>
                <a:cubicBezTo>
                  <a:pt x="43" y="42"/>
                  <a:pt x="56" y="29"/>
                  <a:pt x="72" y="29"/>
                </a:cubicBezTo>
                <a:cubicBezTo>
                  <a:pt x="78" y="29"/>
                  <a:pt x="84" y="30"/>
                  <a:pt x="88" y="34"/>
                </a:cubicBezTo>
                <a:cubicBezTo>
                  <a:pt x="92" y="36"/>
                  <a:pt x="92" y="36"/>
                  <a:pt x="92" y="36"/>
                </a:cubicBezTo>
                <a:cubicBezTo>
                  <a:pt x="94" y="32"/>
                  <a:pt x="94" y="32"/>
                  <a:pt x="94" y="32"/>
                </a:cubicBezTo>
                <a:cubicBezTo>
                  <a:pt x="103" y="17"/>
                  <a:pt x="119" y="8"/>
                  <a:pt x="136" y="8"/>
                </a:cubicBezTo>
                <a:cubicBezTo>
                  <a:pt x="163" y="8"/>
                  <a:pt x="185" y="30"/>
                  <a:pt x="185" y="57"/>
                </a:cubicBezTo>
                <a:cubicBezTo>
                  <a:pt x="185" y="59"/>
                  <a:pt x="185" y="62"/>
                  <a:pt x="184" y="65"/>
                </a:cubicBezTo>
                <a:cubicBezTo>
                  <a:pt x="184" y="67"/>
                  <a:pt x="184" y="67"/>
                  <a:pt x="184" y="67"/>
                </a:cubicBezTo>
                <a:cubicBezTo>
                  <a:pt x="186" y="69"/>
                  <a:pt x="186" y="69"/>
                  <a:pt x="186" y="69"/>
                </a:cubicBezTo>
                <a:cubicBezTo>
                  <a:pt x="195" y="75"/>
                  <a:pt x="200" y="85"/>
                  <a:pt x="200" y="96"/>
                </a:cubicBezTo>
                <a:cubicBezTo>
                  <a:pt x="200" y="115"/>
                  <a:pt x="184" y="130"/>
                  <a:pt x="166" y="130"/>
                </a:cubicBezTo>
                <a:close/>
              </a:path>
            </a:pathLst>
          </a:custGeom>
          <a:solidFill>
            <a:srgbClr val="3A3838"/>
          </a:solidFill>
          <a:ln>
            <a:noFill/>
          </a:ln>
          <a:effectLst>
            <a:reflection blurRad="0" dir="0" dist="0" endA="300" endPos="55000" kx="0" rotWithShape="0" algn="bl" stA="50000"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02" name="Google Shape;802;p29"/>
          <p:cNvGrpSpPr/>
          <p:nvPr/>
        </p:nvGrpSpPr>
        <p:grpSpPr>
          <a:xfrm>
            <a:off x="5659222" y="2690953"/>
            <a:ext cx="968091" cy="907292"/>
            <a:chOff x="5811622" y="2759449"/>
            <a:chExt cx="968091" cy="907292"/>
          </a:xfrm>
        </p:grpSpPr>
        <p:sp>
          <p:nvSpPr>
            <p:cNvPr id="803" name="Google Shape;803;p29"/>
            <p:cNvSpPr/>
            <p:nvPr/>
          </p:nvSpPr>
          <p:spPr>
            <a:xfrm rot="3047875">
              <a:off x="5996927" y="2879379"/>
              <a:ext cx="512429" cy="721563"/>
            </a:xfrm>
            <a:prstGeom prst="rect">
              <a:avLst/>
            </a:prstGeom>
            <a:gradFill>
              <a:gsLst>
                <a:gs pos="0">
                  <a:srgbClr val="000000">
                    <a:alpha val="16862"/>
                  </a:srgbClr>
                </a:gs>
                <a:gs pos="66000">
                  <a:srgbClr val="000000">
                    <a:alpha val="0"/>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4" name="Google Shape;804;p29"/>
            <p:cNvSpPr/>
            <p:nvPr/>
          </p:nvSpPr>
          <p:spPr>
            <a:xfrm>
              <a:off x="6248316" y="2759449"/>
              <a:ext cx="531397" cy="524260"/>
            </a:xfrm>
            <a:prstGeom prst="ellipse">
              <a:avLst/>
            </a:prstGeom>
            <a:gradFill>
              <a:gsLst>
                <a:gs pos="0">
                  <a:srgbClr val="BFBFBF"/>
                </a:gs>
                <a:gs pos="18000">
                  <a:srgbClr val="C6C6C6"/>
                </a:gs>
                <a:gs pos="61000">
                  <a:srgbClr val="EEEEEE"/>
                </a:gs>
                <a:gs pos="100000">
                  <a:srgbClr val="F4F4F4"/>
                </a:gs>
              </a:gsLst>
              <a:lin ang="7800000" scaled="0"/>
            </a:gradFill>
            <a:ln cap="flat" cmpd="sng" w="34925">
              <a:solidFill>
                <a:srgbClr val="A5A5A5"/>
              </a:solidFill>
              <a:prstDash val="solid"/>
              <a:round/>
              <a:headEnd len="sm" w="sm" type="none"/>
              <a:tailEnd len="sm" w="sm" type="none"/>
            </a:ln>
            <a:effectLst>
              <a:outerShdw blurRad="177800" sx="105000" rotWithShape="0" algn="r" dir="7800000" dist="63500" sy="1050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262626"/>
                </a:solidFill>
                <a:latin typeface="Arial"/>
                <a:ea typeface="Arial"/>
                <a:cs typeface="Arial"/>
                <a:sym typeface="Arial"/>
              </a:endParaRPr>
            </a:p>
          </p:txBody>
        </p:sp>
        <p:sp>
          <p:nvSpPr>
            <p:cNvPr id="805" name="Google Shape;805;p29"/>
            <p:cNvSpPr/>
            <p:nvPr/>
          </p:nvSpPr>
          <p:spPr>
            <a:xfrm>
              <a:off x="6379746" y="2910568"/>
              <a:ext cx="265223" cy="260217"/>
            </a:xfrm>
            <a:custGeom>
              <a:rect b="b" l="l" r="r" t="t"/>
              <a:pathLst>
                <a:path extrusionOk="0" h="110" w="112">
                  <a:moveTo>
                    <a:pt x="100" y="82"/>
                  </a:moveTo>
                  <a:cubicBezTo>
                    <a:pt x="107" y="85"/>
                    <a:pt x="112" y="89"/>
                    <a:pt x="112" y="93"/>
                  </a:cubicBezTo>
                  <a:cubicBezTo>
                    <a:pt x="112" y="102"/>
                    <a:pt x="87" y="110"/>
                    <a:pt x="56" y="110"/>
                  </a:cubicBezTo>
                  <a:cubicBezTo>
                    <a:pt x="25" y="110"/>
                    <a:pt x="0" y="102"/>
                    <a:pt x="0" y="93"/>
                  </a:cubicBezTo>
                  <a:cubicBezTo>
                    <a:pt x="0" y="89"/>
                    <a:pt x="5" y="85"/>
                    <a:pt x="12" y="82"/>
                  </a:cubicBezTo>
                  <a:cubicBezTo>
                    <a:pt x="10" y="83"/>
                    <a:pt x="9" y="85"/>
                    <a:pt x="9" y="86"/>
                  </a:cubicBezTo>
                  <a:cubicBezTo>
                    <a:pt x="9" y="92"/>
                    <a:pt x="30" y="98"/>
                    <a:pt x="56" y="98"/>
                  </a:cubicBezTo>
                  <a:cubicBezTo>
                    <a:pt x="82" y="98"/>
                    <a:pt x="103" y="92"/>
                    <a:pt x="103" y="86"/>
                  </a:cubicBezTo>
                  <a:cubicBezTo>
                    <a:pt x="103" y="85"/>
                    <a:pt x="102" y="83"/>
                    <a:pt x="100" y="82"/>
                  </a:cubicBezTo>
                  <a:close/>
                  <a:moveTo>
                    <a:pt x="29" y="4"/>
                  </a:moveTo>
                  <a:cubicBezTo>
                    <a:pt x="34" y="4"/>
                    <a:pt x="39" y="9"/>
                    <a:pt x="39" y="14"/>
                  </a:cubicBezTo>
                  <a:cubicBezTo>
                    <a:pt x="39" y="20"/>
                    <a:pt x="34" y="24"/>
                    <a:pt x="29" y="24"/>
                  </a:cubicBezTo>
                  <a:cubicBezTo>
                    <a:pt x="23" y="24"/>
                    <a:pt x="19" y="20"/>
                    <a:pt x="19" y="14"/>
                  </a:cubicBezTo>
                  <a:cubicBezTo>
                    <a:pt x="19" y="9"/>
                    <a:pt x="23" y="4"/>
                    <a:pt x="29" y="4"/>
                  </a:cubicBezTo>
                  <a:close/>
                  <a:moveTo>
                    <a:pt x="83" y="4"/>
                  </a:moveTo>
                  <a:cubicBezTo>
                    <a:pt x="78" y="4"/>
                    <a:pt x="73" y="9"/>
                    <a:pt x="73" y="14"/>
                  </a:cubicBezTo>
                  <a:cubicBezTo>
                    <a:pt x="73" y="20"/>
                    <a:pt x="78" y="24"/>
                    <a:pt x="83" y="24"/>
                  </a:cubicBezTo>
                  <a:cubicBezTo>
                    <a:pt x="89" y="24"/>
                    <a:pt x="93" y="20"/>
                    <a:pt x="93" y="14"/>
                  </a:cubicBezTo>
                  <a:cubicBezTo>
                    <a:pt x="93" y="9"/>
                    <a:pt x="89" y="4"/>
                    <a:pt x="83" y="4"/>
                  </a:cubicBezTo>
                  <a:close/>
                  <a:moveTo>
                    <a:pt x="73" y="62"/>
                  </a:moveTo>
                  <a:cubicBezTo>
                    <a:pt x="73" y="89"/>
                    <a:pt x="73" y="89"/>
                    <a:pt x="73" y="89"/>
                  </a:cubicBezTo>
                  <a:cubicBezTo>
                    <a:pt x="80" y="89"/>
                    <a:pt x="80" y="89"/>
                    <a:pt x="80" y="89"/>
                  </a:cubicBezTo>
                  <a:cubicBezTo>
                    <a:pt x="83" y="70"/>
                    <a:pt x="83" y="70"/>
                    <a:pt x="83" y="70"/>
                  </a:cubicBezTo>
                  <a:cubicBezTo>
                    <a:pt x="86" y="89"/>
                    <a:pt x="86" y="89"/>
                    <a:pt x="86" y="89"/>
                  </a:cubicBezTo>
                  <a:cubicBezTo>
                    <a:pt x="94" y="89"/>
                    <a:pt x="94" y="89"/>
                    <a:pt x="94" y="89"/>
                  </a:cubicBezTo>
                  <a:cubicBezTo>
                    <a:pt x="94" y="59"/>
                    <a:pt x="94" y="59"/>
                    <a:pt x="94" y="59"/>
                  </a:cubicBezTo>
                  <a:cubicBezTo>
                    <a:pt x="97" y="58"/>
                    <a:pt x="99" y="55"/>
                    <a:pt x="99" y="51"/>
                  </a:cubicBezTo>
                  <a:cubicBezTo>
                    <a:pt x="99" y="36"/>
                    <a:pt x="99" y="36"/>
                    <a:pt x="99" y="36"/>
                  </a:cubicBezTo>
                  <a:cubicBezTo>
                    <a:pt x="99" y="30"/>
                    <a:pt x="95" y="26"/>
                    <a:pt x="89" y="26"/>
                  </a:cubicBezTo>
                  <a:cubicBezTo>
                    <a:pt x="78" y="26"/>
                    <a:pt x="78" y="26"/>
                    <a:pt x="78" y="26"/>
                  </a:cubicBezTo>
                  <a:cubicBezTo>
                    <a:pt x="77" y="26"/>
                    <a:pt x="76" y="26"/>
                    <a:pt x="75" y="26"/>
                  </a:cubicBezTo>
                  <a:cubicBezTo>
                    <a:pt x="77" y="29"/>
                    <a:pt x="78" y="32"/>
                    <a:pt x="78" y="35"/>
                  </a:cubicBezTo>
                  <a:cubicBezTo>
                    <a:pt x="78" y="51"/>
                    <a:pt x="78" y="51"/>
                    <a:pt x="78" y="51"/>
                  </a:cubicBezTo>
                  <a:cubicBezTo>
                    <a:pt x="78" y="55"/>
                    <a:pt x="76" y="59"/>
                    <a:pt x="73" y="62"/>
                  </a:cubicBezTo>
                  <a:close/>
                  <a:moveTo>
                    <a:pt x="56" y="0"/>
                  </a:moveTo>
                  <a:cubicBezTo>
                    <a:pt x="62" y="0"/>
                    <a:pt x="67" y="5"/>
                    <a:pt x="67" y="11"/>
                  </a:cubicBezTo>
                  <a:cubicBezTo>
                    <a:pt x="67" y="17"/>
                    <a:pt x="62" y="22"/>
                    <a:pt x="56" y="22"/>
                  </a:cubicBezTo>
                  <a:cubicBezTo>
                    <a:pt x="50" y="22"/>
                    <a:pt x="45" y="17"/>
                    <a:pt x="45" y="11"/>
                  </a:cubicBezTo>
                  <a:cubicBezTo>
                    <a:pt x="45" y="5"/>
                    <a:pt x="50" y="0"/>
                    <a:pt x="56" y="0"/>
                  </a:cubicBezTo>
                  <a:close/>
                  <a:moveTo>
                    <a:pt x="67" y="60"/>
                  </a:moveTo>
                  <a:cubicBezTo>
                    <a:pt x="70" y="59"/>
                    <a:pt x="73" y="55"/>
                    <a:pt x="73" y="51"/>
                  </a:cubicBezTo>
                  <a:cubicBezTo>
                    <a:pt x="73" y="35"/>
                    <a:pt x="73" y="35"/>
                    <a:pt x="73" y="35"/>
                  </a:cubicBezTo>
                  <a:cubicBezTo>
                    <a:pt x="73" y="29"/>
                    <a:pt x="68" y="24"/>
                    <a:pt x="62" y="24"/>
                  </a:cubicBezTo>
                  <a:cubicBezTo>
                    <a:pt x="49" y="24"/>
                    <a:pt x="49" y="24"/>
                    <a:pt x="49" y="24"/>
                  </a:cubicBezTo>
                  <a:cubicBezTo>
                    <a:pt x="44" y="24"/>
                    <a:pt x="39" y="29"/>
                    <a:pt x="39" y="35"/>
                  </a:cubicBezTo>
                  <a:cubicBezTo>
                    <a:pt x="39" y="51"/>
                    <a:pt x="39" y="51"/>
                    <a:pt x="39" y="51"/>
                  </a:cubicBezTo>
                  <a:cubicBezTo>
                    <a:pt x="39" y="55"/>
                    <a:pt x="41" y="59"/>
                    <a:pt x="45" y="60"/>
                  </a:cubicBezTo>
                  <a:cubicBezTo>
                    <a:pt x="45" y="93"/>
                    <a:pt x="45" y="93"/>
                    <a:pt x="45" y="93"/>
                  </a:cubicBezTo>
                  <a:cubicBezTo>
                    <a:pt x="53" y="93"/>
                    <a:pt x="53" y="93"/>
                    <a:pt x="53" y="93"/>
                  </a:cubicBezTo>
                  <a:cubicBezTo>
                    <a:pt x="56" y="72"/>
                    <a:pt x="56" y="72"/>
                    <a:pt x="56" y="72"/>
                  </a:cubicBezTo>
                  <a:cubicBezTo>
                    <a:pt x="59" y="93"/>
                    <a:pt x="59" y="93"/>
                    <a:pt x="59" y="93"/>
                  </a:cubicBezTo>
                  <a:cubicBezTo>
                    <a:pt x="67" y="93"/>
                    <a:pt x="67" y="93"/>
                    <a:pt x="67" y="93"/>
                  </a:cubicBezTo>
                  <a:cubicBezTo>
                    <a:pt x="67" y="60"/>
                    <a:pt x="67" y="60"/>
                    <a:pt x="67" y="60"/>
                  </a:cubicBezTo>
                  <a:close/>
                  <a:moveTo>
                    <a:pt x="39" y="62"/>
                  </a:moveTo>
                  <a:cubicBezTo>
                    <a:pt x="36" y="59"/>
                    <a:pt x="34" y="55"/>
                    <a:pt x="34" y="51"/>
                  </a:cubicBezTo>
                  <a:cubicBezTo>
                    <a:pt x="34" y="35"/>
                    <a:pt x="34" y="35"/>
                    <a:pt x="34" y="35"/>
                  </a:cubicBezTo>
                  <a:cubicBezTo>
                    <a:pt x="34" y="32"/>
                    <a:pt x="35" y="29"/>
                    <a:pt x="37" y="26"/>
                  </a:cubicBezTo>
                  <a:cubicBezTo>
                    <a:pt x="36" y="26"/>
                    <a:pt x="35" y="26"/>
                    <a:pt x="34" y="26"/>
                  </a:cubicBezTo>
                  <a:cubicBezTo>
                    <a:pt x="23" y="26"/>
                    <a:pt x="23" y="26"/>
                    <a:pt x="23" y="26"/>
                  </a:cubicBezTo>
                  <a:cubicBezTo>
                    <a:pt x="17" y="26"/>
                    <a:pt x="13" y="30"/>
                    <a:pt x="13" y="36"/>
                  </a:cubicBezTo>
                  <a:cubicBezTo>
                    <a:pt x="13" y="51"/>
                    <a:pt x="13" y="51"/>
                    <a:pt x="13" y="51"/>
                  </a:cubicBezTo>
                  <a:cubicBezTo>
                    <a:pt x="13" y="55"/>
                    <a:pt x="15" y="58"/>
                    <a:pt x="18" y="59"/>
                  </a:cubicBezTo>
                  <a:cubicBezTo>
                    <a:pt x="18" y="89"/>
                    <a:pt x="18" y="89"/>
                    <a:pt x="18" y="89"/>
                  </a:cubicBezTo>
                  <a:cubicBezTo>
                    <a:pt x="26" y="89"/>
                    <a:pt x="26" y="89"/>
                    <a:pt x="26" y="89"/>
                  </a:cubicBezTo>
                  <a:cubicBezTo>
                    <a:pt x="29" y="70"/>
                    <a:pt x="29" y="70"/>
                    <a:pt x="29" y="70"/>
                  </a:cubicBezTo>
                  <a:cubicBezTo>
                    <a:pt x="32" y="89"/>
                    <a:pt x="32" y="89"/>
                    <a:pt x="32" y="89"/>
                  </a:cubicBezTo>
                  <a:cubicBezTo>
                    <a:pt x="39" y="89"/>
                    <a:pt x="39" y="89"/>
                    <a:pt x="39" y="89"/>
                  </a:cubicBezTo>
                  <a:lnTo>
                    <a:pt x="39" y="62"/>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06" name="Google Shape;806;p29"/>
          <p:cNvGrpSpPr/>
          <p:nvPr/>
        </p:nvGrpSpPr>
        <p:grpSpPr>
          <a:xfrm>
            <a:off x="5659222" y="4487465"/>
            <a:ext cx="968091" cy="907292"/>
            <a:chOff x="5811622" y="4555961"/>
            <a:chExt cx="968091" cy="907292"/>
          </a:xfrm>
        </p:grpSpPr>
        <p:sp>
          <p:nvSpPr>
            <p:cNvPr id="807" name="Google Shape;807;p29"/>
            <p:cNvSpPr/>
            <p:nvPr/>
          </p:nvSpPr>
          <p:spPr>
            <a:xfrm rot="3047875">
              <a:off x="5996927" y="4675891"/>
              <a:ext cx="512429" cy="721563"/>
            </a:xfrm>
            <a:prstGeom prst="rect">
              <a:avLst/>
            </a:prstGeom>
            <a:gradFill>
              <a:gsLst>
                <a:gs pos="0">
                  <a:srgbClr val="000000">
                    <a:alpha val="16862"/>
                  </a:srgbClr>
                </a:gs>
                <a:gs pos="66000">
                  <a:srgbClr val="000000">
                    <a:alpha val="0"/>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8" name="Google Shape;808;p29"/>
            <p:cNvSpPr/>
            <p:nvPr/>
          </p:nvSpPr>
          <p:spPr>
            <a:xfrm>
              <a:off x="6248316" y="4555961"/>
              <a:ext cx="531397" cy="524260"/>
            </a:xfrm>
            <a:prstGeom prst="ellipse">
              <a:avLst/>
            </a:prstGeom>
            <a:gradFill>
              <a:gsLst>
                <a:gs pos="0">
                  <a:srgbClr val="BFBFBF"/>
                </a:gs>
                <a:gs pos="18000">
                  <a:srgbClr val="C6C6C6"/>
                </a:gs>
                <a:gs pos="61000">
                  <a:srgbClr val="EEEEEE"/>
                </a:gs>
                <a:gs pos="100000">
                  <a:srgbClr val="F4F4F4"/>
                </a:gs>
              </a:gsLst>
              <a:lin ang="7800000" scaled="0"/>
            </a:gradFill>
            <a:ln cap="flat" cmpd="sng" w="34925">
              <a:solidFill>
                <a:srgbClr val="A5A5A5"/>
              </a:solidFill>
              <a:prstDash val="solid"/>
              <a:round/>
              <a:headEnd len="sm" w="sm" type="none"/>
              <a:tailEnd len="sm" w="sm" type="none"/>
            </a:ln>
            <a:effectLst>
              <a:outerShdw blurRad="177800" sx="105000" rotWithShape="0" algn="r" dir="7800000" dist="63500" sy="105000">
                <a:srgbClr val="000000">
                  <a:alpha val="219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262626"/>
                </a:solidFill>
                <a:latin typeface="Arial"/>
                <a:ea typeface="Arial"/>
                <a:cs typeface="Arial"/>
                <a:sym typeface="Arial"/>
              </a:endParaRPr>
            </a:p>
          </p:txBody>
        </p:sp>
        <p:sp>
          <p:nvSpPr>
            <p:cNvPr id="809" name="Google Shape;809;p29"/>
            <p:cNvSpPr/>
            <p:nvPr/>
          </p:nvSpPr>
          <p:spPr>
            <a:xfrm>
              <a:off x="6400590" y="4699152"/>
              <a:ext cx="222358" cy="199468"/>
            </a:xfrm>
            <a:custGeom>
              <a:rect b="b" l="l" r="r" t="t"/>
              <a:pathLst>
                <a:path extrusionOk="0" h="77" w="86">
                  <a:moveTo>
                    <a:pt x="30" y="0"/>
                  </a:moveTo>
                  <a:cubicBezTo>
                    <a:pt x="2" y="7"/>
                    <a:pt x="34" y="28"/>
                    <a:pt x="34" y="28"/>
                  </a:cubicBezTo>
                  <a:cubicBezTo>
                    <a:pt x="8" y="28"/>
                    <a:pt x="8" y="28"/>
                    <a:pt x="8" y="28"/>
                  </a:cubicBezTo>
                  <a:cubicBezTo>
                    <a:pt x="7" y="28"/>
                    <a:pt x="7" y="28"/>
                    <a:pt x="7" y="28"/>
                  </a:cubicBezTo>
                  <a:cubicBezTo>
                    <a:pt x="3" y="28"/>
                    <a:pt x="0" y="31"/>
                    <a:pt x="0" y="35"/>
                  </a:cubicBezTo>
                  <a:cubicBezTo>
                    <a:pt x="0" y="35"/>
                    <a:pt x="0" y="35"/>
                    <a:pt x="0" y="35"/>
                  </a:cubicBezTo>
                  <a:cubicBezTo>
                    <a:pt x="0" y="38"/>
                    <a:pt x="2" y="40"/>
                    <a:pt x="4" y="41"/>
                  </a:cubicBezTo>
                  <a:cubicBezTo>
                    <a:pt x="2" y="42"/>
                    <a:pt x="1" y="45"/>
                    <a:pt x="1" y="47"/>
                  </a:cubicBezTo>
                  <a:cubicBezTo>
                    <a:pt x="1" y="47"/>
                    <a:pt x="1" y="47"/>
                    <a:pt x="1" y="47"/>
                  </a:cubicBezTo>
                  <a:cubicBezTo>
                    <a:pt x="1" y="50"/>
                    <a:pt x="3" y="53"/>
                    <a:pt x="6" y="54"/>
                  </a:cubicBezTo>
                  <a:cubicBezTo>
                    <a:pt x="5" y="55"/>
                    <a:pt x="4" y="56"/>
                    <a:pt x="4" y="58"/>
                  </a:cubicBezTo>
                  <a:cubicBezTo>
                    <a:pt x="4" y="58"/>
                    <a:pt x="4" y="58"/>
                    <a:pt x="4" y="58"/>
                  </a:cubicBezTo>
                  <a:cubicBezTo>
                    <a:pt x="4" y="62"/>
                    <a:pt x="7" y="65"/>
                    <a:pt x="11" y="65"/>
                  </a:cubicBezTo>
                  <a:cubicBezTo>
                    <a:pt x="11" y="65"/>
                    <a:pt x="11" y="65"/>
                    <a:pt x="11" y="65"/>
                  </a:cubicBezTo>
                  <a:cubicBezTo>
                    <a:pt x="10" y="66"/>
                    <a:pt x="9" y="68"/>
                    <a:pt x="9" y="70"/>
                  </a:cubicBezTo>
                  <a:cubicBezTo>
                    <a:pt x="9" y="70"/>
                    <a:pt x="9" y="70"/>
                    <a:pt x="9" y="70"/>
                  </a:cubicBezTo>
                  <a:cubicBezTo>
                    <a:pt x="9" y="73"/>
                    <a:pt x="12" y="77"/>
                    <a:pt x="16" y="77"/>
                  </a:cubicBezTo>
                  <a:cubicBezTo>
                    <a:pt x="29" y="77"/>
                    <a:pt x="29" y="77"/>
                    <a:pt x="29" y="77"/>
                  </a:cubicBezTo>
                  <a:cubicBezTo>
                    <a:pt x="46" y="77"/>
                    <a:pt x="46" y="77"/>
                    <a:pt x="46" y="77"/>
                  </a:cubicBezTo>
                  <a:cubicBezTo>
                    <a:pt x="46" y="77"/>
                    <a:pt x="46" y="77"/>
                    <a:pt x="46" y="77"/>
                  </a:cubicBezTo>
                  <a:cubicBezTo>
                    <a:pt x="52" y="71"/>
                    <a:pt x="52" y="71"/>
                    <a:pt x="52" y="71"/>
                  </a:cubicBezTo>
                  <a:cubicBezTo>
                    <a:pt x="67" y="69"/>
                    <a:pt x="67" y="69"/>
                    <a:pt x="67" y="69"/>
                  </a:cubicBezTo>
                  <a:cubicBezTo>
                    <a:pt x="67" y="77"/>
                    <a:pt x="67" y="77"/>
                    <a:pt x="67" y="77"/>
                  </a:cubicBezTo>
                  <a:cubicBezTo>
                    <a:pt x="86" y="77"/>
                    <a:pt x="86" y="77"/>
                    <a:pt x="86" y="77"/>
                  </a:cubicBezTo>
                  <a:cubicBezTo>
                    <a:pt x="86" y="25"/>
                    <a:pt x="86" y="25"/>
                    <a:pt x="86" y="25"/>
                  </a:cubicBezTo>
                  <a:cubicBezTo>
                    <a:pt x="67" y="25"/>
                    <a:pt x="67" y="25"/>
                    <a:pt x="67" y="25"/>
                  </a:cubicBezTo>
                  <a:cubicBezTo>
                    <a:pt x="67" y="31"/>
                    <a:pt x="67" y="31"/>
                    <a:pt x="67" y="31"/>
                  </a:cubicBezTo>
                  <a:cubicBezTo>
                    <a:pt x="62" y="31"/>
                    <a:pt x="62" y="31"/>
                    <a:pt x="62" y="31"/>
                  </a:cubicBezTo>
                  <a:cubicBezTo>
                    <a:pt x="58" y="15"/>
                    <a:pt x="33" y="17"/>
                    <a:pt x="30" y="0"/>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10" name="Google Shape;810;p29"/>
          <p:cNvGrpSpPr/>
          <p:nvPr/>
        </p:nvGrpSpPr>
        <p:grpSpPr>
          <a:xfrm>
            <a:off x="9212580" y="-60877"/>
            <a:ext cx="1257299" cy="1168857"/>
            <a:chOff x="2377840" y="2059774"/>
            <a:chExt cx="2360850" cy="1755846"/>
          </a:xfrm>
        </p:grpSpPr>
        <p:sp>
          <p:nvSpPr>
            <p:cNvPr id="811" name="Google Shape;811;p29"/>
            <p:cNvSpPr/>
            <p:nvPr/>
          </p:nvSpPr>
          <p:spPr>
            <a:xfrm>
              <a:off x="2377840" y="3339629"/>
              <a:ext cx="1514151" cy="475991"/>
            </a:xfrm>
            <a:custGeom>
              <a:rect b="b" l="l" r="r" t="t"/>
              <a:pathLst>
                <a:path extrusionOk="0" h="299" w="951">
                  <a:moveTo>
                    <a:pt x="921" y="299"/>
                  </a:moveTo>
                  <a:cubicBezTo>
                    <a:pt x="939" y="280"/>
                    <a:pt x="951" y="255"/>
                    <a:pt x="951" y="226"/>
                  </a:cubicBezTo>
                  <a:cubicBezTo>
                    <a:pt x="951" y="194"/>
                    <a:pt x="936" y="166"/>
                    <a:pt x="913" y="147"/>
                  </a:cubicBezTo>
                  <a:cubicBezTo>
                    <a:pt x="913" y="144"/>
                    <a:pt x="913" y="141"/>
                    <a:pt x="913" y="139"/>
                  </a:cubicBezTo>
                  <a:cubicBezTo>
                    <a:pt x="913" y="93"/>
                    <a:pt x="876" y="56"/>
                    <a:pt x="831" y="56"/>
                  </a:cubicBezTo>
                  <a:cubicBezTo>
                    <a:pt x="804" y="56"/>
                    <a:pt x="780" y="69"/>
                    <a:pt x="765" y="90"/>
                  </a:cubicBezTo>
                  <a:cubicBezTo>
                    <a:pt x="761" y="88"/>
                    <a:pt x="758" y="87"/>
                    <a:pt x="754" y="87"/>
                  </a:cubicBezTo>
                  <a:cubicBezTo>
                    <a:pt x="749" y="38"/>
                    <a:pt x="708" y="0"/>
                    <a:pt x="659" y="0"/>
                  </a:cubicBezTo>
                  <a:cubicBezTo>
                    <a:pt x="614" y="0"/>
                    <a:pt x="577" y="31"/>
                    <a:pt x="566" y="71"/>
                  </a:cubicBezTo>
                  <a:cubicBezTo>
                    <a:pt x="563" y="71"/>
                    <a:pt x="559" y="71"/>
                    <a:pt x="556" y="71"/>
                  </a:cubicBezTo>
                  <a:cubicBezTo>
                    <a:pt x="540" y="71"/>
                    <a:pt x="526" y="77"/>
                    <a:pt x="515" y="87"/>
                  </a:cubicBezTo>
                  <a:cubicBezTo>
                    <a:pt x="515" y="86"/>
                    <a:pt x="515" y="86"/>
                    <a:pt x="515" y="86"/>
                  </a:cubicBezTo>
                  <a:cubicBezTo>
                    <a:pt x="515" y="44"/>
                    <a:pt x="481" y="10"/>
                    <a:pt x="439" y="10"/>
                  </a:cubicBezTo>
                  <a:cubicBezTo>
                    <a:pt x="397" y="10"/>
                    <a:pt x="363" y="44"/>
                    <a:pt x="363" y="86"/>
                  </a:cubicBezTo>
                  <a:cubicBezTo>
                    <a:pt x="363" y="88"/>
                    <a:pt x="363" y="89"/>
                    <a:pt x="363" y="90"/>
                  </a:cubicBezTo>
                  <a:cubicBezTo>
                    <a:pt x="357" y="91"/>
                    <a:pt x="351" y="93"/>
                    <a:pt x="346" y="95"/>
                  </a:cubicBezTo>
                  <a:cubicBezTo>
                    <a:pt x="341" y="73"/>
                    <a:pt x="322" y="56"/>
                    <a:pt x="299" y="56"/>
                  </a:cubicBezTo>
                  <a:cubicBezTo>
                    <a:pt x="282" y="56"/>
                    <a:pt x="268" y="65"/>
                    <a:pt x="259" y="77"/>
                  </a:cubicBezTo>
                  <a:cubicBezTo>
                    <a:pt x="242" y="44"/>
                    <a:pt x="207" y="22"/>
                    <a:pt x="167" y="22"/>
                  </a:cubicBezTo>
                  <a:cubicBezTo>
                    <a:pt x="110" y="22"/>
                    <a:pt x="64" y="68"/>
                    <a:pt x="64" y="125"/>
                  </a:cubicBezTo>
                  <a:cubicBezTo>
                    <a:pt x="64" y="128"/>
                    <a:pt x="64" y="131"/>
                    <a:pt x="65" y="134"/>
                  </a:cubicBezTo>
                  <a:cubicBezTo>
                    <a:pt x="26" y="157"/>
                    <a:pt x="0" y="199"/>
                    <a:pt x="0" y="248"/>
                  </a:cubicBezTo>
                  <a:cubicBezTo>
                    <a:pt x="0" y="266"/>
                    <a:pt x="3" y="283"/>
                    <a:pt x="10" y="299"/>
                  </a:cubicBezTo>
                  <a:lnTo>
                    <a:pt x="921" y="299"/>
                  </a:lnTo>
                  <a:close/>
                </a:path>
              </a:pathLst>
            </a:custGeom>
            <a:solidFill>
              <a:srgbClr val="F1F1F1"/>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12" name="Google Shape;812;p29"/>
            <p:cNvSpPr/>
            <p:nvPr/>
          </p:nvSpPr>
          <p:spPr>
            <a:xfrm>
              <a:off x="3235311" y="3198248"/>
              <a:ext cx="366251" cy="364231"/>
            </a:xfrm>
            <a:custGeom>
              <a:rect b="b" l="l" r="r" t="t"/>
              <a:pathLst>
                <a:path extrusionOk="0" h="229" w="230">
                  <a:moveTo>
                    <a:pt x="230" y="126"/>
                  </a:moveTo>
                  <a:cubicBezTo>
                    <a:pt x="177" y="53"/>
                    <a:pt x="177" y="53"/>
                    <a:pt x="177" y="53"/>
                  </a:cubicBezTo>
                  <a:cubicBezTo>
                    <a:pt x="104" y="0"/>
                    <a:pt x="104" y="0"/>
                    <a:pt x="104" y="0"/>
                  </a:cubicBezTo>
                  <a:cubicBezTo>
                    <a:pt x="104" y="0"/>
                    <a:pt x="0" y="96"/>
                    <a:pt x="0" y="229"/>
                  </a:cubicBezTo>
                  <a:cubicBezTo>
                    <a:pt x="134" y="229"/>
                    <a:pt x="230" y="126"/>
                    <a:pt x="230" y="126"/>
                  </a:cubicBezTo>
                  <a:close/>
                </a:path>
              </a:pathLst>
            </a:custGeom>
            <a:solidFill>
              <a:srgbClr val="F6921E"/>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13" name="Google Shape;813;p29"/>
            <p:cNvSpPr/>
            <p:nvPr/>
          </p:nvSpPr>
          <p:spPr>
            <a:xfrm>
              <a:off x="3380061" y="3241337"/>
              <a:ext cx="178413" cy="178413"/>
            </a:xfrm>
            <a:custGeom>
              <a:rect b="b" l="l" r="r" t="t"/>
              <a:pathLst>
                <a:path extrusionOk="0" h="112" w="112">
                  <a:moveTo>
                    <a:pt x="112" y="61"/>
                  </a:moveTo>
                  <a:cubicBezTo>
                    <a:pt x="86" y="26"/>
                    <a:pt x="86" y="26"/>
                    <a:pt x="86" y="26"/>
                  </a:cubicBezTo>
                  <a:cubicBezTo>
                    <a:pt x="50" y="0"/>
                    <a:pt x="50" y="0"/>
                    <a:pt x="50" y="0"/>
                  </a:cubicBezTo>
                  <a:cubicBezTo>
                    <a:pt x="50" y="0"/>
                    <a:pt x="0" y="47"/>
                    <a:pt x="0" y="112"/>
                  </a:cubicBezTo>
                  <a:cubicBezTo>
                    <a:pt x="65" y="112"/>
                    <a:pt x="112" y="61"/>
                    <a:pt x="112" y="61"/>
                  </a:cubicBezTo>
                  <a:close/>
                </a:path>
              </a:pathLst>
            </a:custGeom>
            <a:solidFill>
              <a:srgbClr val="FBED21"/>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14" name="Google Shape;814;p29"/>
            <p:cNvSpPr/>
            <p:nvPr/>
          </p:nvSpPr>
          <p:spPr>
            <a:xfrm>
              <a:off x="3170006" y="2741108"/>
              <a:ext cx="509654" cy="514367"/>
            </a:xfrm>
            <a:custGeom>
              <a:rect b="b" l="l" r="r" t="t"/>
              <a:pathLst>
                <a:path extrusionOk="0" h="323" w="320">
                  <a:moveTo>
                    <a:pt x="320" y="24"/>
                  </a:moveTo>
                  <a:cubicBezTo>
                    <a:pt x="320" y="24"/>
                    <a:pt x="269" y="0"/>
                    <a:pt x="201" y="67"/>
                  </a:cubicBezTo>
                  <a:cubicBezTo>
                    <a:pt x="134" y="134"/>
                    <a:pt x="0" y="268"/>
                    <a:pt x="0" y="268"/>
                  </a:cubicBezTo>
                  <a:cubicBezTo>
                    <a:pt x="0" y="268"/>
                    <a:pt x="112" y="187"/>
                    <a:pt x="180" y="255"/>
                  </a:cubicBezTo>
                  <a:cubicBezTo>
                    <a:pt x="248" y="323"/>
                    <a:pt x="320" y="24"/>
                    <a:pt x="320" y="24"/>
                  </a:cubicBezTo>
                  <a:close/>
                </a:path>
              </a:pathLst>
            </a:custGeom>
            <a:solidFill>
              <a:srgbClr val="2F5496"/>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15" name="Google Shape;815;p29"/>
            <p:cNvSpPr/>
            <p:nvPr/>
          </p:nvSpPr>
          <p:spPr>
            <a:xfrm>
              <a:off x="3544335" y="3118804"/>
              <a:ext cx="514367" cy="508981"/>
            </a:xfrm>
            <a:custGeom>
              <a:rect b="b" l="l" r="r" t="t"/>
              <a:pathLst>
                <a:path extrusionOk="0" h="320" w="323">
                  <a:moveTo>
                    <a:pt x="298" y="0"/>
                  </a:moveTo>
                  <a:cubicBezTo>
                    <a:pt x="298" y="0"/>
                    <a:pt x="323" y="52"/>
                    <a:pt x="256" y="119"/>
                  </a:cubicBezTo>
                  <a:cubicBezTo>
                    <a:pt x="189" y="186"/>
                    <a:pt x="55" y="320"/>
                    <a:pt x="55" y="320"/>
                  </a:cubicBezTo>
                  <a:cubicBezTo>
                    <a:pt x="55" y="320"/>
                    <a:pt x="136" y="209"/>
                    <a:pt x="68" y="141"/>
                  </a:cubicBezTo>
                  <a:cubicBezTo>
                    <a:pt x="0" y="73"/>
                    <a:pt x="298" y="0"/>
                    <a:pt x="298" y="0"/>
                  </a:cubicBezTo>
                  <a:close/>
                </a:path>
              </a:pathLst>
            </a:custGeom>
            <a:solidFill>
              <a:srgbClr val="2F5496"/>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16" name="Google Shape;816;p29"/>
            <p:cNvSpPr/>
            <p:nvPr/>
          </p:nvSpPr>
          <p:spPr>
            <a:xfrm>
              <a:off x="3400932" y="3091201"/>
              <a:ext cx="305658" cy="307678"/>
            </a:xfrm>
            <a:custGeom>
              <a:rect b="b" l="l" r="r" t="t"/>
              <a:pathLst>
                <a:path extrusionOk="0" h="457" w="454">
                  <a:moveTo>
                    <a:pt x="298" y="457"/>
                  </a:moveTo>
                  <a:lnTo>
                    <a:pt x="0" y="159"/>
                  </a:lnTo>
                  <a:lnTo>
                    <a:pt x="156" y="0"/>
                  </a:lnTo>
                  <a:lnTo>
                    <a:pt x="454" y="298"/>
                  </a:lnTo>
                  <a:lnTo>
                    <a:pt x="298" y="457"/>
                  </a:lnTo>
                  <a:close/>
                </a:path>
              </a:pathLst>
            </a:custGeom>
            <a:solidFill>
              <a:srgbClr val="E5E5E5"/>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17" name="Google Shape;817;p29"/>
            <p:cNvSpPr/>
            <p:nvPr/>
          </p:nvSpPr>
          <p:spPr>
            <a:xfrm>
              <a:off x="3400932" y="3091201"/>
              <a:ext cx="111760" cy="111760"/>
            </a:xfrm>
            <a:custGeom>
              <a:rect b="b" l="l" r="r" t="t"/>
              <a:pathLst>
                <a:path extrusionOk="0" h="166" w="166">
                  <a:moveTo>
                    <a:pt x="10" y="166"/>
                  </a:moveTo>
                  <a:lnTo>
                    <a:pt x="0" y="159"/>
                  </a:lnTo>
                  <a:lnTo>
                    <a:pt x="156" y="0"/>
                  </a:lnTo>
                  <a:lnTo>
                    <a:pt x="166" y="10"/>
                  </a:lnTo>
                  <a:lnTo>
                    <a:pt x="10" y="166"/>
                  </a:lnTo>
                  <a:close/>
                </a:path>
              </a:pathLst>
            </a:custGeom>
            <a:solidFill>
              <a:srgbClr val="CBCBCB"/>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18" name="Google Shape;818;p29"/>
            <p:cNvSpPr/>
            <p:nvPr/>
          </p:nvSpPr>
          <p:spPr>
            <a:xfrm>
              <a:off x="3417090" y="3107359"/>
              <a:ext cx="109741" cy="111760"/>
            </a:xfrm>
            <a:custGeom>
              <a:rect b="b" l="l" r="r" t="t"/>
              <a:pathLst>
                <a:path extrusionOk="0" h="166" w="163">
                  <a:moveTo>
                    <a:pt x="7" y="166"/>
                  </a:moveTo>
                  <a:lnTo>
                    <a:pt x="0" y="156"/>
                  </a:lnTo>
                  <a:lnTo>
                    <a:pt x="156" y="0"/>
                  </a:lnTo>
                  <a:lnTo>
                    <a:pt x="163" y="7"/>
                  </a:lnTo>
                  <a:lnTo>
                    <a:pt x="7" y="166"/>
                  </a:lnTo>
                  <a:close/>
                </a:path>
              </a:pathLst>
            </a:custGeom>
            <a:solidFill>
              <a:srgbClr val="CBCBCB"/>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19" name="Google Shape;819;p29"/>
            <p:cNvSpPr/>
            <p:nvPr/>
          </p:nvSpPr>
          <p:spPr>
            <a:xfrm>
              <a:off x="3431229" y="3121497"/>
              <a:ext cx="111760" cy="111760"/>
            </a:xfrm>
            <a:custGeom>
              <a:rect b="b" l="l" r="r" t="t"/>
              <a:pathLst>
                <a:path extrusionOk="0" h="166" w="166">
                  <a:moveTo>
                    <a:pt x="7" y="166"/>
                  </a:moveTo>
                  <a:lnTo>
                    <a:pt x="0" y="159"/>
                  </a:lnTo>
                  <a:lnTo>
                    <a:pt x="156" y="0"/>
                  </a:lnTo>
                  <a:lnTo>
                    <a:pt x="166" y="10"/>
                  </a:lnTo>
                  <a:lnTo>
                    <a:pt x="7" y="166"/>
                  </a:lnTo>
                  <a:close/>
                </a:path>
              </a:pathLst>
            </a:custGeom>
            <a:solidFill>
              <a:srgbClr val="CBCBCB"/>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20" name="Google Shape;820;p29"/>
            <p:cNvSpPr/>
            <p:nvPr/>
          </p:nvSpPr>
          <p:spPr>
            <a:xfrm>
              <a:off x="3445367" y="3137655"/>
              <a:ext cx="111760" cy="109741"/>
            </a:xfrm>
            <a:custGeom>
              <a:rect b="b" l="l" r="r" t="t"/>
              <a:pathLst>
                <a:path extrusionOk="0" h="163" w="166">
                  <a:moveTo>
                    <a:pt x="10" y="163"/>
                  </a:moveTo>
                  <a:lnTo>
                    <a:pt x="0" y="156"/>
                  </a:lnTo>
                  <a:lnTo>
                    <a:pt x="159" y="0"/>
                  </a:lnTo>
                  <a:lnTo>
                    <a:pt x="166" y="7"/>
                  </a:lnTo>
                  <a:lnTo>
                    <a:pt x="10" y="163"/>
                  </a:lnTo>
                  <a:close/>
                </a:path>
              </a:pathLst>
            </a:custGeom>
            <a:solidFill>
              <a:srgbClr val="CBCBCB"/>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21" name="Google Shape;821;p29"/>
            <p:cNvSpPr/>
            <p:nvPr/>
          </p:nvSpPr>
          <p:spPr>
            <a:xfrm>
              <a:off x="3461525" y="3151794"/>
              <a:ext cx="111760" cy="111760"/>
            </a:xfrm>
            <a:custGeom>
              <a:rect b="b" l="l" r="r" t="t"/>
              <a:pathLst>
                <a:path extrusionOk="0" h="166" w="166">
                  <a:moveTo>
                    <a:pt x="7" y="166"/>
                  </a:moveTo>
                  <a:lnTo>
                    <a:pt x="0" y="156"/>
                  </a:lnTo>
                  <a:lnTo>
                    <a:pt x="156" y="0"/>
                  </a:lnTo>
                  <a:lnTo>
                    <a:pt x="166" y="7"/>
                  </a:lnTo>
                  <a:lnTo>
                    <a:pt x="7" y="166"/>
                  </a:lnTo>
                  <a:close/>
                </a:path>
              </a:pathLst>
            </a:custGeom>
            <a:solidFill>
              <a:srgbClr val="CBCBCB"/>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22" name="Google Shape;822;p29"/>
            <p:cNvSpPr/>
            <p:nvPr/>
          </p:nvSpPr>
          <p:spPr>
            <a:xfrm>
              <a:off x="3475663" y="3165932"/>
              <a:ext cx="111760" cy="111760"/>
            </a:xfrm>
            <a:custGeom>
              <a:rect b="b" l="l" r="r" t="t"/>
              <a:pathLst>
                <a:path extrusionOk="0" h="166" w="166">
                  <a:moveTo>
                    <a:pt x="10" y="166"/>
                  </a:moveTo>
                  <a:lnTo>
                    <a:pt x="0" y="159"/>
                  </a:lnTo>
                  <a:lnTo>
                    <a:pt x="159" y="0"/>
                  </a:lnTo>
                  <a:lnTo>
                    <a:pt x="166" y="10"/>
                  </a:lnTo>
                  <a:lnTo>
                    <a:pt x="10" y="166"/>
                  </a:lnTo>
                  <a:close/>
                </a:path>
              </a:pathLst>
            </a:custGeom>
            <a:solidFill>
              <a:srgbClr val="CBCBCB"/>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23" name="Google Shape;823;p29"/>
            <p:cNvSpPr/>
            <p:nvPr/>
          </p:nvSpPr>
          <p:spPr>
            <a:xfrm>
              <a:off x="3491822" y="3182090"/>
              <a:ext cx="109741" cy="111760"/>
            </a:xfrm>
            <a:custGeom>
              <a:rect b="b" l="l" r="r" t="t"/>
              <a:pathLst>
                <a:path extrusionOk="0" h="166" w="163">
                  <a:moveTo>
                    <a:pt x="7" y="166"/>
                  </a:moveTo>
                  <a:lnTo>
                    <a:pt x="0" y="156"/>
                  </a:lnTo>
                  <a:lnTo>
                    <a:pt x="156" y="0"/>
                  </a:lnTo>
                  <a:lnTo>
                    <a:pt x="163" y="7"/>
                  </a:lnTo>
                  <a:lnTo>
                    <a:pt x="7" y="166"/>
                  </a:lnTo>
                  <a:close/>
                </a:path>
              </a:pathLst>
            </a:custGeom>
            <a:solidFill>
              <a:srgbClr val="CBCBCB"/>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24" name="Google Shape;824;p29"/>
            <p:cNvSpPr/>
            <p:nvPr/>
          </p:nvSpPr>
          <p:spPr>
            <a:xfrm>
              <a:off x="3505960" y="3196228"/>
              <a:ext cx="111760" cy="111760"/>
            </a:xfrm>
            <a:custGeom>
              <a:rect b="b" l="l" r="r" t="t"/>
              <a:pathLst>
                <a:path extrusionOk="0" h="166" w="166">
                  <a:moveTo>
                    <a:pt x="7" y="166"/>
                  </a:moveTo>
                  <a:lnTo>
                    <a:pt x="0" y="159"/>
                  </a:lnTo>
                  <a:lnTo>
                    <a:pt x="156" y="0"/>
                  </a:lnTo>
                  <a:lnTo>
                    <a:pt x="166" y="10"/>
                  </a:lnTo>
                  <a:lnTo>
                    <a:pt x="7" y="166"/>
                  </a:lnTo>
                  <a:close/>
                </a:path>
              </a:pathLst>
            </a:custGeom>
            <a:solidFill>
              <a:srgbClr val="CBCBCB"/>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25" name="Google Shape;825;p29"/>
            <p:cNvSpPr/>
            <p:nvPr/>
          </p:nvSpPr>
          <p:spPr>
            <a:xfrm>
              <a:off x="3520098" y="3212387"/>
              <a:ext cx="111760" cy="109741"/>
            </a:xfrm>
            <a:custGeom>
              <a:rect b="b" l="l" r="r" t="t"/>
              <a:pathLst>
                <a:path extrusionOk="0" h="163" w="166">
                  <a:moveTo>
                    <a:pt x="10" y="163"/>
                  </a:moveTo>
                  <a:lnTo>
                    <a:pt x="0" y="156"/>
                  </a:lnTo>
                  <a:lnTo>
                    <a:pt x="159" y="0"/>
                  </a:lnTo>
                  <a:lnTo>
                    <a:pt x="166" y="7"/>
                  </a:lnTo>
                  <a:lnTo>
                    <a:pt x="10" y="163"/>
                  </a:lnTo>
                  <a:close/>
                </a:path>
              </a:pathLst>
            </a:custGeom>
            <a:solidFill>
              <a:srgbClr val="CBCBCB"/>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26" name="Google Shape;826;p29"/>
            <p:cNvSpPr/>
            <p:nvPr/>
          </p:nvSpPr>
          <p:spPr>
            <a:xfrm>
              <a:off x="3536256" y="3226525"/>
              <a:ext cx="111760" cy="111760"/>
            </a:xfrm>
            <a:custGeom>
              <a:rect b="b" l="l" r="r" t="t"/>
              <a:pathLst>
                <a:path extrusionOk="0" h="166" w="166">
                  <a:moveTo>
                    <a:pt x="7" y="166"/>
                  </a:moveTo>
                  <a:lnTo>
                    <a:pt x="0" y="159"/>
                  </a:lnTo>
                  <a:lnTo>
                    <a:pt x="156" y="0"/>
                  </a:lnTo>
                  <a:lnTo>
                    <a:pt x="166" y="10"/>
                  </a:lnTo>
                  <a:lnTo>
                    <a:pt x="7" y="166"/>
                  </a:lnTo>
                  <a:close/>
                </a:path>
              </a:pathLst>
            </a:custGeom>
            <a:solidFill>
              <a:srgbClr val="CBCBCB"/>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27" name="Google Shape;827;p29"/>
            <p:cNvSpPr/>
            <p:nvPr/>
          </p:nvSpPr>
          <p:spPr>
            <a:xfrm>
              <a:off x="3550395" y="3242683"/>
              <a:ext cx="111760" cy="109741"/>
            </a:xfrm>
            <a:custGeom>
              <a:rect b="b" l="l" r="r" t="t"/>
              <a:pathLst>
                <a:path extrusionOk="0" h="163" w="166">
                  <a:moveTo>
                    <a:pt x="10" y="163"/>
                  </a:moveTo>
                  <a:lnTo>
                    <a:pt x="0" y="156"/>
                  </a:lnTo>
                  <a:lnTo>
                    <a:pt x="159" y="0"/>
                  </a:lnTo>
                  <a:lnTo>
                    <a:pt x="166" y="7"/>
                  </a:lnTo>
                  <a:lnTo>
                    <a:pt x="10" y="163"/>
                  </a:lnTo>
                  <a:close/>
                </a:path>
              </a:pathLst>
            </a:custGeom>
            <a:solidFill>
              <a:srgbClr val="CBCBCB"/>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28" name="Google Shape;828;p29"/>
            <p:cNvSpPr/>
            <p:nvPr/>
          </p:nvSpPr>
          <p:spPr>
            <a:xfrm>
              <a:off x="3566553" y="3256821"/>
              <a:ext cx="111760" cy="111760"/>
            </a:xfrm>
            <a:custGeom>
              <a:rect b="b" l="l" r="r" t="t"/>
              <a:pathLst>
                <a:path extrusionOk="0" h="166" w="166">
                  <a:moveTo>
                    <a:pt x="7" y="166"/>
                  </a:moveTo>
                  <a:lnTo>
                    <a:pt x="0" y="156"/>
                  </a:lnTo>
                  <a:lnTo>
                    <a:pt x="156" y="0"/>
                  </a:lnTo>
                  <a:lnTo>
                    <a:pt x="166" y="7"/>
                  </a:lnTo>
                  <a:lnTo>
                    <a:pt x="7" y="166"/>
                  </a:lnTo>
                  <a:close/>
                </a:path>
              </a:pathLst>
            </a:custGeom>
            <a:solidFill>
              <a:srgbClr val="CBCBCB"/>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29" name="Google Shape;829;p29"/>
            <p:cNvSpPr/>
            <p:nvPr/>
          </p:nvSpPr>
          <p:spPr>
            <a:xfrm>
              <a:off x="3580691" y="3271633"/>
              <a:ext cx="111760" cy="111087"/>
            </a:xfrm>
            <a:custGeom>
              <a:rect b="b" l="l" r="r" t="t"/>
              <a:pathLst>
                <a:path extrusionOk="0" h="165" w="166">
                  <a:moveTo>
                    <a:pt x="10" y="165"/>
                  </a:moveTo>
                  <a:lnTo>
                    <a:pt x="0" y="158"/>
                  </a:lnTo>
                  <a:lnTo>
                    <a:pt x="159" y="0"/>
                  </a:lnTo>
                  <a:lnTo>
                    <a:pt x="166" y="9"/>
                  </a:lnTo>
                  <a:lnTo>
                    <a:pt x="10" y="165"/>
                  </a:lnTo>
                  <a:close/>
                </a:path>
              </a:pathLst>
            </a:custGeom>
            <a:solidFill>
              <a:srgbClr val="CBCBCB"/>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30" name="Google Shape;830;p29"/>
            <p:cNvSpPr/>
            <p:nvPr/>
          </p:nvSpPr>
          <p:spPr>
            <a:xfrm>
              <a:off x="3596849" y="3287118"/>
              <a:ext cx="109741" cy="111760"/>
            </a:xfrm>
            <a:custGeom>
              <a:rect b="b" l="l" r="r" t="t"/>
              <a:pathLst>
                <a:path extrusionOk="0" h="166" w="163">
                  <a:moveTo>
                    <a:pt x="7" y="166"/>
                  </a:moveTo>
                  <a:lnTo>
                    <a:pt x="0" y="156"/>
                  </a:lnTo>
                  <a:lnTo>
                    <a:pt x="156" y="0"/>
                  </a:lnTo>
                  <a:lnTo>
                    <a:pt x="163" y="7"/>
                  </a:lnTo>
                  <a:lnTo>
                    <a:pt x="7" y="166"/>
                  </a:lnTo>
                  <a:close/>
                </a:path>
              </a:pathLst>
            </a:custGeom>
            <a:solidFill>
              <a:srgbClr val="CBCBCB"/>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31" name="Google Shape;831;p29"/>
            <p:cNvSpPr/>
            <p:nvPr/>
          </p:nvSpPr>
          <p:spPr>
            <a:xfrm>
              <a:off x="3426515" y="2059774"/>
              <a:ext cx="1312175" cy="1313521"/>
            </a:xfrm>
            <a:custGeom>
              <a:rect b="b" l="l" r="r" t="t"/>
              <a:pathLst>
                <a:path extrusionOk="0" h="825" w="824">
                  <a:moveTo>
                    <a:pt x="141" y="825"/>
                  </a:moveTo>
                  <a:cubicBezTo>
                    <a:pt x="237" y="778"/>
                    <a:pt x="361" y="685"/>
                    <a:pt x="482" y="564"/>
                  </a:cubicBezTo>
                  <a:cubicBezTo>
                    <a:pt x="698" y="348"/>
                    <a:pt x="824" y="123"/>
                    <a:pt x="763" y="61"/>
                  </a:cubicBezTo>
                  <a:cubicBezTo>
                    <a:pt x="702" y="0"/>
                    <a:pt x="477" y="126"/>
                    <a:pt x="261" y="343"/>
                  </a:cubicBezTo>
                  <a:cubicBezTo>
                    <a:pt x="140" y="464"/>
                    <a:pt x="47" y="587"/>
                    <a:pt x="0" y="683"/>
                  </a:cubicBezTo>
                  <a:cubicBezTo>
                    <a:pt x="141" y="825"/>
                    <a:pt x="141" y="825"/>
                    <a:pt x="141" y="825"/>
                  </a:cubicBezTo>
                </a:path>
              </a:pathLst>
            </a:custGeom>
            <a:solidFill>
              <a:srgbClr val="D5DBE5"/>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32" name="Google Shape;832;p29"/>
            <p:cNvSpPr/>
            <p:nvPr/>
          </p:nvSpPr>
          <p:spPr>
            <a:xfrm>
              <a:off x="3549048" y="2779484"/>
              <a:ext cx="469932" cy="471279"/>
            </a:xfrm>
            <a:custGeom>
              <a:rect b="b" l="l" r="r" t="t"/>
              <a:pathLst>
                <a:path extrusionOk="0" h="296" w="295">
                  <a:moveTo>
                    <a:pt x="205" y="285"/>
                  </a:moveTo>
                  <a:cubicBezTo>
                    <a:pt x="235" y="263"/>
                    <a:pt x="265" y="240"/>
                    <a:pt x="295" y="213"/>
                  </a:cubicBezTo>
                  <a:cubicBezTo>
                    <a:pt x="295" y="213"/>
                    <a:pt x="281" y="225"/>
                    <a:pt x="176" y="120"/>
                  </a:cubicBezTo>
                  <a:cubicBezTo>
                    <a:pt x="71" y="15"/>
                    <a:pt x="82" y="0"/>
                    <a:pt x="82" y="0"/>
                  </a:cubicBezTo>
                  <a:cubicBezTo>
                    <a:pt x="56" y="31"/>
                    <a:pt x="32" y="61"/>
                    <a:pt x="11" y="90"/>
                  </a:cubicBezTo>
                  <a:cubicBezTo>
                    <a:pt x="11" y="90"/>
                    <a:pt x="0" y="105"/>
                    <a:pt x="95" y="201"/>
                  </a:cubicBezTo>
                  <a:cubicBezTo>
                    <a:pt x="190" y="296"/>
                    <a:pt x="205" y="285"/>
                    <a:pt x="205" y="285"/>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33" name="Google Shape;833;p29"/>
            <p:cNvSpPr/>
            <p:nvPr/>
          </p:nvSpPr>
          <p:spPr>
            <a:xfrm>
              <a:off x="4179888" y="2092763"/>
              <a:ext cx="526485" cy="527159"/>
            </a:xfrm>
            <a:custGeom>
              <a:rect b="b" l="l" r="r" t="t"/>
              <a:pathLst>
                <a:path extrusionOk="0" h="331" w="331">
                  <a:moveTo>
                    <a:pt x="191" y="331"/>
                  </a:moveTo>
                  <a:cubicBezTo>
                    <a:pt x="288" y="195"/>
                    <a:pt x="331" y="81"/>
                    <a:pt x="290" y="40"/>
                  </a:cubicBezTo>
                  <a:cubicBezTo>
                    <a:pt x="249" y="0"/>
                    <a:pt x="135" y="42"/>
                    <a:pt x="0" y="140"/>
                  </a:cubicBezTo>
                  <a:cubicBezTo>
                    <a:pt x="0" y="140"/>
                    <a:pt x="20" y="202"/>
                    <a:pt x="75" y="256"/>
                  </a:cubicBezTo>
                  <a:cubicBezTo>
                    <a:pt x="129" y="310"/>
                    <a:pt x="191" y="331"/>
                    <a:pt x="191" y="331"/>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34" name="Google Shape;834;p29"/>
            <p:cNvSpPr/>
            <p:nvPr/>
          </p:nvSpPr>
          <p:spPr>
            <a:xfrm>
              <a:off x="4009555" y="2486618"/>
              <a:ext cx="302292" cy="303638"/>
            </a:xfrm>
            <a:custGeom>
              <a:rect b="b" l="l" r="r" t="t"/>
              <a:pathLst>
                <a:path extrusionOk="0" h="191" w="190">
                  <a:moveTo>
                    <a:pt x="156" y="157"/>
                  </a:moveTo>
                  <a:cubicBezTo>
                    <a:pt x="122" y="191"/>
                    <a:pt x="68" y="191"/>
                    <a:pt x="34" y="157"/>
                  </a:cubicBezTo>
                  <a:cubicBezTo>
                    <a:pt x="0" y="123"/>
                    <a:pt x="0" y="68"/>
                    <a:pt x="34" y="34"/>
                  </a:cubicBezTo>
                  <a:cubicBezTo>
                    <a:pt x="68" y="0"/>
                    <a:pt x="122" y="0"/>
                    <a:pt x="156" y="34"/>
                  </a:cubicBezTo>
                  <a:cubicBezTo>
                    <a:pt x="190" y="68"/>
                    <a:pt x="190" y="123"/>
                    <a:pt x="156" y="157"/>
                  </a:cubicBezTo>
                </a:path>
              </a:pathLst>
            </a:custGeom>
            <a:solidFill>
              <a:schemeClr val="accent1"/>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35" name="Google Shape;835;p29"/>
            <p:cNvSpPr/>
            <p:nvPr/>
          </p:nvSpPr>
          <p:spPr>
            <a:xfrm>
              <a:off x="4036485" y="2513548"/>
              <a:ext cx="248431" cy="249778"/>
            </a:xfrm>
            <a:custGeom>
              <a:rect b="b" l="l" r="r" t="t"/>
              <a:pathLst>
                <a:path extrusionOk="0" h="157" w="156">
                  <a:moveTo>
                    <a:pt x="107" y="141"/>
                  </a:moveTo>
                  <a:cubicBezTo>
                    <a:pt x="73" y="157"/>
                    <a:pt x="32" y="142"/>
                    <a:pt x="16" y="108"/>
                  </a:cubicBezTo>
                  <a:cubicBezTo>
                    <a:pt x="0" y="73"/>
                    <a:pt x="15" y="33"/>
                    <a:pt x="49" y="17"/>
                  </a:cubicBezTo>
                  <a:cubicBezTo>
                    <a:pt x="83" y="0"/>
                    <a:pt x="124" y="15"/>
                    <a:pt x="140" y="50"/>
                  </a:cubicBezTo>
                  <a:cubicBezTo>
                    <a:pt x="156" y="84"/>
                    <a:pt x="141" y="125"/>
                    <a:pt x="107" y="141"/>
                  </a:cubicBezTo>
                </a:path>
              </a:pathLst>
            </a:custGeom>
            <a:solidFill>
              <a:schemeClr val="lt2"/>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36" name="Google Shape;836;p29"/>
            <p:cNvSpPr/>
            <p:nvPr/>
          </p:nvSpPr>
          <p:spPr>
            <a:xfrm>
              <a:off x="4238461" y="2540478"/>
              <a:ext cx="18851" cy="18851"/>
            </a:xfrm>
            <a:custGeom>
              <a:rect b="b" l="l" r="r" t="t"/>
              <a:pathLst>
                <a:path extrusionOk="0" h="12" w="12">
                  <a:moveTo>
                    <a:pt x="10" y="10"/>
                  </a:moveTo>
                  <a:cubicBezTo>
                    <a:pt x="8" y="12"/>
                    <a:pt x="4" y="12"/>
                    <a:pt x="2" y="10"/>
                  </a:cubicBezTo>
                  <a:cubicBezTo>
                    <a:pt x="0" y="8"/>
                    <a:pt x="0" y="5"/>
                    <a:pt x="2" y="3"/>
                  </a:cubicBezTo>
                  <a:cubicBezTo>
                    <a:pt x="4" y="0"/>
                    <a:pt x="8" y="0"/>
                    <a:pt x="10" y="3"/>
                  </a:cubicBezTo>
                  <a:cubicBezTo>
                    <a:pt x="12" y="5"/>
                    <a:pt x="12" y="8"/>
                    <a:pt x="10" y="1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37" name="Google Shape;837;p29"/>
            <p:cNvSpPr/>
            <p:nvPr/>
          </p:nvSpPr>
          <p:spPr>
            <a:xfrm>
              <a:off x="4182581" y="2508835"/>
              <a:ext cx="19524" cy="18851"/>
            </a:xfrm>
            <a:custGeom>
              <a:rect b="b" l="l" r="r" t="t"/>
              <a:pathLst>
                <a:path extrusionOk="0" h="12" w="12">
                  <a:moveTo>
                    <a:pt x="12" y="8"/>
                  </a:moveTo>
                  <a:cubicBezTo>
                    <a:pt x="11" y="11"/>
                    <a:pt x="8" y="12"/>
                    <a:pt x="5" y="12"/>
                  </a:cubicBezTo>
                  <a:cubicBezTo>
                    <a:pt x="2" y="11"/>
                    <a:pt x="0" y="8"/>
                    <a:pt x="1" y="5"/>
                  </a:cubicBezTo>
                  <a:cubicBezTo>
                    <a:pt x="2" y="2"/>
                    <a:pt x="5" y="0"/>
                    <a:pt x="8" y="1"/>
                  </a:cubicBezTo>
                  <a:cubicBezTo>
                    <a:pt x="11" y="2"/>
                    <a:pt x="12" y="5"/>
                    <a:pt x="12"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38" name="Google Shape;838;p29"/>
            <p:cNvSpPr/>
            <p:nvPr/>
          </p:nvSpPr>
          <p:spPr>
            <a:xfrm>
              <a:off x="4119295" y="2508835"/>
              <a:ext cx="18851" cy="18851"/>
            </a:xfrm>
            <a:custGeom>
              <a:rect b="b" l="l" r="r" t="t"/>
              <a:pathLst>
                <a:path extrusionOk="0" h="12" w="12">
                  <a:moveTo>
                    <a:pt x="11" y="5"/>
                  </a:moveTo>
                  <a:cubicBezTo>
                    <a:pt x="12" y="8"/>
                    <a:pt x="10" y="11"/>
                    <a:pt x="7" y="12"/>
                  </a:cubicBezTo>
                  <a:cubicBezTo>
                    <a:pt x="4" y="12"/>
                    <a:pt x="1" y="11"/>
                    <a:pt x="0" y="8"/>
                  </a:cubicBezTo>
                  <a:cubicBezTo>
                    <a:pt x="0" y="5"/>
                    <a:pt x="1" y="2"/>
                    <a:pt x="4" y="1"/>
                  </a:cubicBezTo>
                  <a:cubicBezTo>
                    <a:pt x="7" y="0"/>
                    <a:pt x="10" y="2"/>
                    <a:pt x="11"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39" name="Google Shape;839;p29"/>
            <p:cNvSpPr/>
            <p:nvPr/>
          </p:nvSpPr>
          <p:spPr>
            <a:xfrm>
              <a:off x="4063415" y="2540478"/>
              <a:ext cx="18851" cy="18851"/>
            </a:xfrm>
            <a:custGeom>
              <a:rect b="b" l="l" r="r" t="t"/>
              <a:pathLst>
                <a:path extrusionOk="0" h="12" w="12">
                  <a:moveTo>
                    <a:pt x="10" y="3"/>
                  </a:moveTo>
                  <a:cubicBezTo>
                    <a:pt x="12" y="5"/>
                    <a:pt x="12" y="8"/>
                    <a:pt x="10" y="10"/>
                  </a:cubicBezTo>
                  <a:cubicBezTo>
                    <a:pt x="8" y="12"/>
                    <a:pt x="4" y="12"/>
                    <a:pt x="2" y="10"/>
                  </a:cubicBezTo>
                  <a:cubicBezTo>
                    <a:pt x="0" y="8"/>
                    <a:pt x="0" y="5"/>
                    <a:pt x="2" y="3"/>
                  </a:cubicBezTo>
                  <a:cubicBezTo>
                    <a:pt x="4" y="0"/>
                    <a:pt x="8" y="0"/>
                    <a:pt x="10"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40" name="Google Shape;840;p29"/>
            <p:cNvSpPr/>
            <p:nvPr/>
          </p:nvSpPr>
          <p:spPr>
            <a:xfrm>
              <a:off x="4029752" y="2596358"/>
              <a:ext cx="20871" cy="20198"/>
            </a:xfrm>
            <a:custGeom>
              <a:rect b="b" l="l" r="r" t="t"/>
              <a:pathLst>
                <a:path extrusionOk="0" h="13" w="13">
                  <a:moveTo>
                    <a:pt x="8" y="1"/>
                  </a:moveTo>
                  <a:cubicBezTo>
                    <a:pt x="11" y="2"/>
                    <a:pt x="13" y="5"/>
                    <a:pt x="12" y="8"/>
                  </a:cubicBezTo>
                  <a:cubicBezTo>
                    <a:pt x="11" y="11"/>
                    <a:pt x="8" y="13"/>
                    <a:pt x="5" y="12"/>
                  </a:cubicBezTo>
                  <a:cubicBezTo>
                    <a:pt x="2" y="11"/>
                    <a:pt x="0" y="8"/>
                    <a:pt x="1" y="5"/>
                  </a:cubicBezTo>
                  <a:cubicBezTo>
                    <a:pt x="2" y="2"/>
                    <a:pt x="5" y="0"/>
                    <a:pt x="8"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41" name="Google Shape;841;p29"/>
            <p:cNvSpPr/>
            <p:nvPr/>
          </p:nvSpPr>
          <p:spPr>
            <a:xfrm>
              <a:off x="4029752" y="2661664"/>
              <a:ext cx="20871" cy="18851"/>
            </a:xfrm>
            <a:custGeom>
              <a:rect b="b" l="l" r="r" t="t"/>
              <a:pathLst>
                <a:path extrusionOk="0" h="12" w="13">
                  <a:moveTo>
                    <a:pt x="5" y="1"/>
                  </a:moveTo>
                  <a:cubicBezTo>
                    <a:pt x="8" y="0"/>
                    <a:pt x="11" y="2"/>
                    <a:pt x="12" y="4"/>
                  </a:cubicBezTo>
                  <a:cubicBezTo>
                    <a:pt x="13" y="7"/>
                    <a:pt x="11" y="10"/>
                    <a:pt x="8" y="11"/>
                  </a:cubicBezTo>
                  <a:cubicBezTo>
                    <a:pt x="5" y="12"/>
                    <a:pt x="2" y="10"/>
                    <a:pt x="1" y="7"/>
                  </a:cubicBezTo>
                  <a:cubicBezTo>
                    <a:pt x="0" y="4"/>
                    <a:pt x="2" y="1"/>
                    <a:pt x="5" y="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42" name="Google Shape;842;p29"/>
            <p:cNvSpPr/>
            <p:nvPr/>
          </p:nvSpPr>
          <p:spPr>
            <a:xfrm>
              <a:off x="4063415" y="2716871"/>
              <a:ext cx="18851" cy="19524"/>
            </a:xfrm>
            <a:custGeom>
              <a:rect b="b" l="l" r="r" t="t"/>
              <a:pathLst>
                <a:path extrusionOk="0" h="12" w="12">
                  <a:moveTo>
                    <a:pt x="2" y="2"/>
                  </a:moveTo>
                  <a:cubicBezTo>
                    <a:pt x="4" y="0"/>
                    <a:pt x="8" y="0"/>
                    <a:pt x="10" y="2"/>
                  </a:cubicBezTo>
                  <a:cubicBezTo>
                    <a:pt x="12" y="4"/>
                    <a:pt x="12" y="8"/>
                    <a:pt x="10" y="10"/>
                  </a:cubicBezTo>
                  <a:cubicBezTo>
                    <a:pt x="8" y="12"/>
                    <a:pt x="4" y="12"/>
                    <a:pt x="2" y="10"/>
                  </a:cubicBezTo>
                  <a:cubicBezTo>
                    <a:pt x="0" y="8"/>
                    <a:pt x="0" y="4"/>
                    <a:pt x="2"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43" name="Google Shape;843;p29"/>
            <p:cNvSpPr/>
            <p:nvPr/>
          </p:nvSpPr>
          <p:spPr>
            <a:xfrm>
              <a:off x="4119295" y="2749187"/>
              <a:ext cx="18851" cy="18851"/>
            </a:xfrm>
            <a:custGeom>
              <a:rect b="b" l="l" r="r" t="t"/>
              <a:pathLst>
                <a:path extrusionOk="0" h="12" w="12">
                  <a:moveTo>
                    <a:pt x="0" y="5"/>
                  </a:moveTo>
                  <a:cubicBezTo>
                    <a:pt x="1" y="2"/>
                    <a:pt x="4" y="0"/>
                    <a:pt x="7" y="1"/>
                  </a:cubicBezTo>
                  <a:cubicBezTo>
                    <a:pt x="10" y="2"/>
                    <a:pt x="12" y="5"/>
                    <a:pt x="11" y="8"/>
                  </a:cubicBezTo>
                  <a:cubicBezTo>
                    <a:pt x="10" y="10"/>
                    <a:pt x="7" y="12"/>
                    <a:pt x="4" y="11"/>
                  </a:cubicBezTo>
                  <a:cubicBezTo>
                    <a:pt x="1" y="11"/>
                    <a:pt x="0" y="8"/>
                    <a:pt x="0"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44" name="Google Shape;844;p29"/>
            <p:cNvSpPr/>
            <p:nvPr/>
          </p:nvSpPr>
          <p:spPr>
            <a:xfrm>
              <a:off x="4182581" y="2749187"/>
              <a:ext cx="19524" cy="18851"/>
            </a:xfrm>
            <a:custGeom>
              <a:rect b="b" l="l" r="r" t="t"/>
              <a:pathLst>
                <a:path extrusionOk="0" h="12" w="12">
                  <a:moveTo>
                    <a:pt x="1" y="8"/>
                  </a:moveTo>
                  <a:cubicBezTo>
                    <a:pt x="0" y="5"/>
                    <a:pt x="2" y="2"/>
                    <a:pt x="5" y="1"/>
                  </a:cubicBezTo>
                  <a:cubicBezTo>
                    <a:pt x="8" y="0"/>
                    <a:pt x="11" y="2"/>
                    <a:pt x="12" y="5"/>
                  </a:cubicBezTo>
                  <a:cubicBezTo>
                    <a:pt x="12" y="8"/>
                    <a:pt x="11" y="11"/>
                    <a:pt x="8" y="11"/>
                  </a:cubicBezTo>
                  <a:cubicBezTo>
                    <a:pt x="5" y="12"/>
                    <a:pt x="2" y="10"/>
                    <a:pt x="1"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45" name="Google Shape;845;p29"/>
            <p:cNvSpPr/>
            <p:nvPr/>
          </p:nvSpPr>
          <p:spPr>
            <a:xfrm>
              <a:off x="4238461" y="2716871"/>
              <a:ext cx="18851" cy="19524"/>
            </a:xfrm>
            <a:custGeom>
              <a:rect b="b" l="l" r="r" t="t"/>
              <a:pathLst>
                <a:path extrusionOk="0" h="12" w="12">
                  <a:moveTo>
                    <a:pt x="2" y="10"/>
                  </a:moveTo>
                  <a:cubicBezTo>
                    <a:pt x="0" y="8"/>
                    <a:pt x="0" y="4"/>
                    <a:pt x="2" y="2"/>
                  </a:cubicBezTo>
                  <a:cubicBezTo>
                    <a:pt x="4" y="0"/>
                    <a:pt x="8" y="0"/>
                    <a:pt x="10" y="2"/>
                  </a:cubicBezTo>
                  <a:cubicBezTo>
                    <a:pt x="12" y="4"/>
                    <a:pt x="12" y="8"/>
                    <a:pt x="10" y="10"/>
                  </a:cubicBezTo>
                  <a:cubicBezTo>
                    <a:pt x="8" y="12"/>
                    <a:pt x="4" y="12"/>
                    <a:pt x="2" y="1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46" name="Google Shape;846;p29"/>
            <p:cNvSpPr/>
            <p:nvPr/>
          </p:nvSpPr>
          <p:spPr>
            <a:xfrm>
              <a:off x="4270104" y="2661664"/>
              <a:ext cx="20871" cy="18851"/>
            </a:xfrm>
            <a:custGeom>
              <a:rect b="b" l="l" r="r" t="t"/>
              <a:pathLst>
                <a:path extrusionOk="0" h="12" w="13">
                  <a:moveTo>
                    <a:pt x="5" y="11"/>
                  </a:moveTo>
                  <a:cubicBezTo>
                    <a:pt x="2" y="10"/>
                    <a:pt x="0" y="7"/>
                    <a:pt x="1" y="4"/>
                  </a:cubicBezTo>
                  <a:cubicBezTo>
                    <a:pt x="2" y="2"/>
                    <a:pt x="5" y="0"/>
                    <a:pt x="8" y="1"/>
                  </a:cubicBezTo>
                  <a:cubicBezTo>
                    <a:pt x="11" y="1"/>
                    <a:pt x="13" y="4"/>
                    <a:pt x="12" y="7"/>
                  </a:cubicBezTo>
                  <a:cubicBezTo>
                    <a:pt x="11" y="10"/>
                    <a:pt x="8" y="12"/>
                    <a:pt x="5"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47" name="Google Shape;847;p29"/>
            <p:cNvSpPr/>
            <p:nvPr/>
          </p:nvSpPr>
          <p:spPr>
            <a:xfrm>
              <a:off x="4270104" y="2596358"/>
              <a:ext cx="20871" cy="20198"/>
            </a:xfrm>
            <a:custGeom>
              <a:rect b="b" l="l" r="r" t="t"/>
              <a:pathLst>
                <a:path extrusionOk="0" h="13" w="13">
                  <a:moveTo>
                    <a:pt x="8" y="12"/>
                  </a:moveTo>
                  <a:cubicBezTo>
                    <a:pt x="5" y="13"/>
                    <a:pt x="2" y="11"/>
                    <a:pt x="1" y="8"/>
                  </a:cubicBezTo>
                  <a:cubicBezTo>
                    <a:pt x="0" y="5"/>
                    <a:pt x="2" y="2"/>
                    <a:pt x="5" y="1"/>
                  </a:cubicBezTo>
                  <a:cubicBezTo>
                    <a:pt x="8" y="0"/>
                    <a:pt x="11" y="2"/>
                    <a:pt x="12" y="5"/>
                  </a:cubicBezTo>
                  <a:cubicBezTo>
                    <a:pt x="13" y="8"/>
                    <a:pt x="11" y="11"/>
                    <a:pt x="8"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48" name="Google Shape;848;p29"/>
            <p:cNvSpPr/>
            <p:nvPr/>
          </p:nvSpPr>
          <p:spPr>
            <a:xfrm>
              <a:off x="3390517" y="2989201"/>
              <a:ext cx="418766" cy="418765"/>
            </a:xfrm>
            <a:custGeom>
              <a:rect b="b" l="l" r="r" t="t"/>
              <a:pathLst>
                <a:path extrusionOk="0" h="263" w="263">
                  <a:moveTo>
                    <a:pt x="144" y="144"/>
                  </a:moveTo>
                  <a:cubicBezTo>
                    <a:pt x="76" y="213"/>
                    <a:pt x="14" y="263"/>
                    <a:pt x="7" y="256"/>
                  </a:cubicBezTo>
                  <a:cubicBezTo>
                    <a:pt x="0" y="249"/>
                    <a:pt x="50" y="187"/>
                    <a:pt x="118" y="118"/>
                  </a:cubicBezTo>
                  <a:cubicBezTo>
                    <a:pt x="187" y="49"/>
                    <a:pt x="249" y="0"/>
                    <a:pt x="256" y="7"/>
                  </a:cubicBezTo>
                  <a:cubicBezTo>
                    <a:pt x="263" y="14"/>
                    <a:pt x="213" y="76"/>
                    <a:pt x="144" y="144"/>
                  </a:cubicBezTo>
                  <a:close/>
                </a:path>
              </a:pathLst>
            </a:custGeom>
            <a:solidFill>
              <a:srgbClr val="2F5496"/>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sp>
          <p:nvSpPr>
            <p:cNvPr id="849" name="Google Shape;849;p29"/>
            <p:cNvSpPr/>
            <p:nvPr/>
          </p:nvSpPr>
          <p:spPr>
            <a:xfrm>
              <a:off x="3314755" y="3221812"/>
              <a:ext cx="263243" cy="261223"/>
            </a:xfrm>
            <a:custGeom>
              <a:rect b="b" l="l" r="r" t="t"/>
              <a:pathLst>
                <a:path extrusionOk="0" h="164" w="165">
                  <a:moveTo>
                    <a:pt x="165" y="90"/>
                  </a:moveTo>
                  <a:cubicBezTo>
                    <a:pt x="127" y="38"/>
                    <a:pt x="127" y="38"/>
                    <a:pt x="127" y="38"/>
                  </a:cubicBezTo>
                  <a:cubicBezTo>
                    <a:pt x="75" y="0"/>
                    <a:pt x="75" y="0"/>
                    <a:pt x="75" y="0"/>
                  </a:cubicBezTo>
                  <a:cubicBezTo>
                    <a:pt x="75" y="0"/>
                    <a:pt x="0" y="69"/>
                    <a:pt x="0" y="164"/>
                  </a:cubicBezTo>
                  <a:cubicBezTo>
                    <a:pt x="96" y="164"/>
                    <a:pt x="165" y="90"/>
                    <a:pt x="165" y="9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t/>
              </a:r>
              <a:endParaRPr sz="900">
                <a:solidFill>
                  <a:schemeClr val="dk1"/>
                </a:solidFill>
                <a:latin typeface="Arial"/>
                <a:ea typeface="Arial"/>
                <a:cs typeface="Arial"/>
                <a:sym typeface="Arial"/>
              </a:endParaRPr>
            </a:p>
          </p:txBody>
        </p:sp>
      </p:grpSp>
      <p:pic>
        <p:nvPicPr>
          <p:cNvPr id="850" name="Google Shape;850;p29"/>
          <p:cNvPicPr preferRelativeResize="0"/>
          <p:nvPr/>
        </p:nvPicPr>
        <p:blipFill rotWithShape="1">
          <a:blip r:embed="rId5">
            <a:alphaModFix/>
          </a:blip>
          <a:srcRect b="57904" l="4725" r="81507" t="25716"/>
          <a:stretch/>
        </p:blipFill>
        <p:spPr>
          <a:xfrm>
            <a:off x="1881521" y="5647852"/>
            <a:ext cx="1678488" cy="1123407"/>
          </a:xfrm>
          <a:prstGeom prst="rect">
            <a:avLst/>
          </a:prstGeom>
          <a:noFill/>
          <a:ln>
            <a:noFill/>
          </a:ln>
        </p:spPr>
      </p:pic>
      <p:sp>
        <p:nvSpPr>
          <p:cNvPr id="851" name="Google Shape;851;p29"/>
          <p:cNvSpPr/>
          <p:nvPr/>
        </p:nvSpPr>
        <p:spPr>
          <a:xfrm>
            <a:off x="3587961" y="5317283"/>
            <a:ext cx="234646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Java</a:t>
            </a:r>
            <a:endParaRPr sz="2400">
              <a:solidFill>
                <a:schemeClr val="dk1"/>
              </a:solidFill>
              <a:latin typeface="Calibri"/>
              <a:ea typeface="Calibri"/>
              <a:cs typeface="Calibri"/>
              <a:sym typeface="Calibri"/>
            </a:endParaRPr>
          </a:p>
        </p:txBody>
      </p:sp>
      <p:sp>
        <p:nvSpPr>
          <p:cNvPr id="852" name="Google Shape;852;p29"/>
          <p:cNvSpPr txBox="1"/>
          <p:nvPr/>
        </p:nvSpPr>
        <p:spPr>
          <a:xfrm>
            <a:off x="4188048" y="30450"/>
            <a:ext cx="3807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0000"/>
                </a:solidFill>
              </a:rPr>
              <a:t>Công nghệ sử dụng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3">
            <a:hlinkClick action="ppaction://hlinksldjump" r:id="rId3"/>
          </p:cNvPr>
          <p:cNvPicPr preferRelativeResize="0"/>
          <p:nvPr/>
        </p:nvPicPr>
        <p:blipFill rotWithShape="1">
          <a:blip r:embed="rId4">
            <a:alphaModFix/>
          </a:blip>
          <a:srcRect b="0" l="596" r="595" t="0"/>
          <a:stretch/>
        </p:blipFill>
        <p:spPr>
          <a:xfrm>
            <a:off x="-1190398" y="1110437"/>
            <a:ext cx="5342165" cy="5406567"/>
          </a:xfrm>
          <a:prstGeom prst="rect">
            <a:avLst/>
          </a:prstGeom>
          <a:noFill/>
          <a:ln>
            <a:noFill/>
          </a:ln>
        </p:spPr>
      </p:pic>
      <p:sp>
        <p:nvSpPr>
          <p:cNvPr id="335" name="Google Shape;335;p3"/>
          <p:cNvSpPr/>
          <p:nvPr/>
        </p:nvSpPr>
        <p:spPr>
          <a:xfrm rot="2700000">
            <a:off x="-7416276" y="-2689148"/>
            <a:ext cx="13608750" cy="13608747"/>
          </a:xfrm>
          <a:custGeom>
            <a:rect b="b" l="l" r="r" t="t"/>
            <a:pathLst>
              <a:path extrusionOk="0" h="4919045" w="4919046">
                <a:moveTo>
                  <a:pt x="1778230" y="1778229"/>
                </a:moveTo>
                <a:cubicBezTo>
                  <a:pt x="1749230" y="1807230"/>
                  <a:pt x="1731293" y="1847293"/>
                  <a:pt x="1731293" y="1891546"/>
                </a:cubicBezTo>
                <a:lnTo>
                  <a:pt x="1731293" y="3027499"/>
                </a:lnTo>
                <a:cubicBezTo>
                  <a:pt x="1731293" y="3116005"/>
                  <a:pt x="1803041" y="3187753"/>
                  <a:pt x="1891547" y="3187753"/>
                </a:cubicBezTo>
                <a:lnTo>
                  <a:pt x="3027500" y="3187753"/>
                </a:lnTo>
                <a:cubicBezTo>
                  <a:pt x="3116006" y="3187753"/>
                  <a:pt x="3187754" y="3116005"/>
                  <a:pt x="3187754" y="3027499"/>
                </a:cubicBezTo>
                <a:lnTo>
                  <a:pt x="3187754" y="1891546"/>
                </a:lnTo>
                <a:cubicBezTo>
                  <a:pt x="3187754" y="1803040"/>
                  <a:pt x="3116006" y="1731292"/>
                  <a:pt x="3027500" y="1731292"/>
                </a:cubicBezTo>
                <a:lnTo>
                  <a:pt x="1891547" y="1731292"/>
                </a:lnTo>
                <a:cubicBezTo>
                  <a:pt x="1847294" y="1731292"/>
                  <a:pt x="1807231" y="1749229"/>
                  <a:pt x="1778230" y="1778229"/>
                </a:cubicBezTo>
                <a:close/>
                <a:moveTo>
                  <a:pt x="720377" y="720377"/>
                </a:moveTo>
                <a:cubicBezTo>
                  <a:pt x="1680881" y="-240126"/>
                  <a:pt x="3238165" y="-240126"/>
                  <a:pt x="4198668" y="720377"/>
                </a:cubicBezTo>
                <a:cubicBezTo>
                  <a:pt x="5159172" y="1680881"/>
                  <a:pt x="5159172" y="3238164"/>
                  <a:pt x="4198668" y="4198668"/>
                </a:cubicBezTo>
                <a:cubicBezTo>
                  <a:pt x="3238165" y="5159171"/>
                  <a:pt x="1680881" y="5159171"/>
                  <a:pt x="720377" y="4198668"/>
                </a:cubicBezTo>
                <a:cubicBezTo>
                  <a:pt x="-240126" y="3238164"/>
                  <a:pt x="-240126" y="1680881"/>
                  <a:pt x="720377" y="72037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36" name="Google Shape;336;p3"/>
          <p:cNvSpPr txBox="1"/>
          <p:nvPr/>
        </p:nvSpPr>
        <p:spPr>
          <a:xfrm>
            <a:off x="1042303" y="341000"/>
            <a:ext cx="25959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rgbClr val="21409A"/>
                </a:solidFill>
                <a:latin typeface="Arial"/>
                <a:ea typeface="Arial"/>
                <a:cs typeface="Arial"/>
                <a:sym typeface="Arial"/>
              </a:rPr>
              <a:t>Mục lục</a:t>
            </a:r>
            <a:endParaRPr sz="4400">
              <a:solidFill>
                <a:srgbClr val="21409A"/>
              </a:solidFill>
              <a:latin typeface="Arial"/>
              <a:ea typeface="Arial"/>
              <a:cs typeface="Arial"/>
              <a:sym typeface="Arial"/>
            </a:endParaRPr>
          </a:p>
        </p:txBody>
      </p:sp>
      <p:grpSp>
        <p:nvGrpSpPr>
          <p:cNvPr id="337" name="Google Shape;337;p3"/>
          <p:cNvGrpSpPr/>
          <p:nvPr/>
        </p:nvGrpSpPr>
        <p:grpSpPr>
          <a:xfrm>
            <a:off x="5374732" y="2555370"/>
            <a:ext cx="1065181" cy="943263"/>
            <a:chOff x="5775580" y="4346327"/>
            <a:chExt cx="1065181" cy="943263"/>
          </a:xfrm>
        </p:grpSpPr>
        <p:sp>
          <p:nvSpPr>
            <p:cNvPr id="338" name="Google Shape;338;p3"/>
            <p:cNvSpPr/>
            <p:nvPr/>
          </p:nvSpPr>
          <p:spPr>
            <a:xfrm rot="2700000">
              <a:off x="5913718" y="4484465"/>
              <a:ext cx="666987" cy="666987"/>
            </a:xfrm>
            <a:prstGeom prst="roundRect">
              <a:avLst>
                <a:gd fmla="val 11003" name="adj"/>
              </a:avLst>
            </a:prstGeom>
            <a:solidFill>
              <a:srgbClr val="2F5496"/>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39" name="Google Shape;339;p3"/>
            <p:cNvSpPr txBox="1"/>
            <p:nvPr/>
          </p:nvSpPr>
          <p:spPr>
            <a:xfrm>
              <a:off x="5971521" y="4556348"/>
              <a:ext cx="67329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Times New Roman"/>
                  <a:ea typeface="Times New Roman"/>
                  <a:cs typeface="Times New Roman"/>
                  <a:sym typeface="Times New Roman"/>
                </a:rPr>
                <a:t>III</a:t>
              </a:r>
              <a:endParaRPr b="1" sz="2800">
                <a:solidFill>
                  <a:schemeClr val="lt1"/>
                </a:solidFill>
                <a:latin typeface="Arial"/>
                <a:ea typeface="Arial"/>
                <a:cs typeface="Arial"/>
                <a:sym typeface="Arial"/>
              </a:endParaRPr>
            </a:p>
          </p:txBody>
        </p:sp>
        <p:sp>
          <p:nvSpPr>
            <p:cNvPr id="340" name="Google Shape;340;p3"/>
            <p:cNvSpPr/>
            <p:nvPr/>
          </p:nvSpPr>
          <p:spPr>
            <a:xfrm rot="2700000">
              <a:off x="6035637" y="4484466"/>
              <a:ext cx="666987" cy="666987"/>
            </a:xfrm>
            <a:prstGeom prst="roundRect">
              <a:avLst>
                <a:gd fmla="val 11003" name="adj"/>
              </a:avLst>
            </a:prstGeom>
            <a:no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grpSp>
        <p:nvGrpSpPr>
          <p:cNvPr id="341" name="Google Shape;341;p3"/>
          <p:cNvGrpSpPr/>
          <p:nvPr/>
        </p:nvGrpSpPr>
        <p:grpSpPr>
          <a:xfrm>
            <a:off x="5393450" y="6278552"/>
            <a:ext cx="1068211" cy="965371"/>
            <a:chOff x="3530443" y="1742101"/>
            <a:chExt cx="1068211" cy="965371"/>
          </a:xfrm>
        </p:grpSpPr>
        <p:sp>
          <p:nvSpPr>
            <p:cNvPr id="342" name="Google Shape;342;p3"/>
            <p:cNvSpPr/>
            <p:nvPr/>
          </p:nvSpPr>
          <p:spPr>
            <a:xfrm rot="2700000">
              <a:off x="3668581" y="1880239"/>
              <a:ext cx="666987" cy="666987"/>
            </a:xfrm>
            <a:prstGeom prst="roundRect">
              <a:avLst>
                <a:gd fmla="val 11003" name="adj"/>
              </a:avLst>
            </a:prstGeom>
            <a:solidFill>
              <a:srgbClr val="2F5496"/>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43" name="Google Shape;343;p3"/>
            <p:cNvSpPr txBox="1"/>
            <p:nvPr/>
          </p:nvSpPr>
          <p:spPr>
            <a:xfrm>
              <a:off x="3723224" y="1922643"/>
              <a:ext cx="63309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Times New Roman"/>
                  <a:ea typeface="Times New Roman"/>
                  <a:cs typeface="Times New Roman"/>
                  <a:sym typeface="Times New Roman"/>
                </a:rPr>
                <a:t>VI</a:t>
              </a:r>
              <a:endParaRPr b="1" sz="2800">
                <a:solidFill>
                  <a:schemeClr val="lt1"/>
                </a:solidFill>
                <a:latin typeface="Arial"/>
                <a:ea typeface="Arial"/>
                <a:cs typeface="Arial"/>
                <a:sym typeface="Arial"/>
              </a:endParaRPr>
            </a:p>
          </p:txBody>
        </p:sp>
        <p:sp>
          <p:nvSpPr>
            <p:cNvPr id="344" name="Google Shape;344;p3"/>
            <p:cNvSpPr/>
            <p:nvPr/>
          </p:nvSpPr>
          <p:spPr>
            <a:xfrm rot="2700000">
              <a:off x="3793530" y="1902348"/>
              <a:ext cx="666987" cy="666987"/>
            </a:xfrm>
            <a:prstGeom prst="roundRect">
              <a:avLst>
                <a:gd fmla="val 11003" name="adj"/>
              </a:avLst>
            </a:prstGeom>
            <a:no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grpSp>
        <p:nvGrpSpPr>
          <p:cNvPr id="345" name="Google Shape;345;p3"/>
          <p:cNvGrpSpPr/>
          <p:nvPr/>
        </p:nvGrpSpPr>
        <p:grpSpPr>
          <a:xfrm>
            <a:off x="5344251" y="1302138"/>
            <a:ext cx="1065182" cy="943263"/>
            <a:chOff x="4600239" y="3016999"/>
            <a:chExt cx="1065182" cy="943263"/>
          </a:xfrm>
        </p:grpSpPr>
        <p:sp>
          <p:nvSpPr>
            <p:cNvPr id="346" name="Google Shape;346;p3"/>
            <p:cNvSpPr/>
            <p:nvPr/>
          </p:nvSpPr>
          <p:spPr>
            <a:xfrm rot="2700000">
              <a:off x="4738377" y="3155138"/>
              <a:ext cx="666987" cy="666987"/>
            </a:xfrm>
            <a:prstGeom prst="roundRect">
              <a:avLst>
                <a:gd fmla="val 11003" name="adj"/>
              </a:avLst>
            </a:prstGeom>
            <a:solidFill>
              <a:srgbClr val="2F5496"/>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47" name="Google Shape;347;p3"/>
            <p:cNvSpPr txBox="1"/>
            <p:nvPr/>
          </p:nvSpPr>
          <p:spPr>
            <a:xfrm>
              <a:off x="4910436" y="3227020"/>
              <a:ext cx="4626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Times New Roman"/>
                  <a:ea typeface="Times New Roman"/>
                  <a:cs typeface="Times New Roman"/>
                  <a:sym typeface="Times New Roman"/>
                </a:rPr>
                <a:t>II</a:t>
              </a:r>
              <a:endParaRPr b="1" sz="2800">
                <a:solidFill>
                  <a:schemeClr val="lt1"/>
                </a:solidFill>
                <a:latin typeface="Arial"/>
                <a:ea typeface="Arial"/>
                <a:cs typeface="Arial"/>
                <a:sym typeface="Arial"/>
              </a:endParaRPr>
            </a:p>
          </p:txBody>
        </p:sp>
        <p:sp>
          <p:nvSpPr>
            <p:cNvPr id="348" name="Google Shape;348;p3"/>
            <p:cNvSpPr/>
            <p:nvPr/>
          </p:nvSpPr>
          <p:spPr>
            <a:xfrm rot="2700000">
              <a:off x="4860297" y="3155137"/>
              <a:ext cx="666987" cy="666987"/>
            </a:xfrm>
            <a:prstGeom prst="roundRect">
              <a:avLst>
                <a:gd fmla="val 11003" name="adj"/>
              </a:avLst>
            </a:prstGeom>
            <a:no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
        <p:nvSpPr>
          <p:cNvPr id="349" name="Google Shape;349;p3"/>
          <p:cNvSpPr/>
          <p:nvPr/>
        </p:nvSpPr>
        <p:spPr>
          <a:xfrm>
            <a:off x="584927" y="0"/>
            <a:ext cx="92302" cy="957943"/>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0" name="Google Shape;350;p3"/>
          <p:cNvSpPr txBox="1"/>
          <p:nvPr/>
        </p:nvSpPr>
        <p:spPr>
          <a:xfrm>
            <a:off x="6680461" y="225503"/>
            <a:ext cx="33939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rPr>
              <a:t>PHẦN KẾ HOẠCH THỰC HIỆN &amp; GIỚI THIỆU, ĐẶT VẤN ĐỀ</a:t>
            </a:r>
            <a:endParaRPr b="1" sz="2000">
              <a:solidFill>
                <a:schemeClr val="dk1"/>
              </a:solidFill>
            </a:endParaRPr>
          </a:p>
        </p:txBody>
      </p:sp>
      <p:sp>
        <p:nvSpPr>
          <p:cNvPr id="351" name="Google Shape;351;p3">
            <a:hlinkClick action="ppaction://hlinksldjump" r:id="rId5"/>
          </p:cNvPr>
          <p:cNvSpPr txBox="1"/>
          <p:nvPr/>
        </p:nvSpPr>
        <p:spPr>
          <a:xfrm>
            <a:off x="6680461" y="1573714"/>
            <a:ext cx="3223615" cy="4001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chemeClr val="dk1"/>
                </a:solidFill>
              </a:rPr>
              <a:t>PHÂN TÍCH</a:t>
            </a:r>
            <a:endParaRPr b="1" sz="2000">
              <a:solidFill>
                <a:schemeClr val="dk1"/>
              </a:solidFill>
            </a:endParaRPr>
          </a:p>
        </p:txBody>
      </p:sp>
      <p:sp>
        <p:nvSpPr>
          <p:cNvPr id="352" name="Google Shape;352;p3"/>
          <p:cNvSpPr txBox="1"/>
          <p:nvPr/>
        </p:nvSpPr>
        <p:spPr>
          <a:xfrm>
            <a:off x="6680461" y="2826946"/>
            <a:ext cx="4019020" cy="4001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chemeClr val="dk1"/>
                </a:solidFill>
              </a:rPr>
              <a:t>THIẾT KẾ</a:t>
            </a:r>
            <a:endParaRPr/>
          </a:p>
        </p:txBody>
      </p:sp>
      <p:grpSp>
        <p:nvGrpSpPr>
          <p:cNvPr id="353" name="Google Shape;353;p3"/>
          <p:cNvGrpSpPr/>
          <p:nvPr/>
        </p:nvGrpSpPr>
        <p:grpSpPr>
          <a:xfrm>
            <a:off x="5450611" y="3829069"/>
            <a:ext cx="1065181" cy="943263"/>
            <a:chOff x="5775580" y="4346327"/>
            <a:chExt cx="1065181" cy="943263"/>
          </a:xfrm>
        </p:grpSpPr>
        <p:sp>
          <p:nvSpPr>
            <p:cNvPr id="354" name="Google Shape;354;p3"/>
            <p:cNvSpPr/>
            <p:nvPr/>
          </p:nvSpPr>
          <p:spPr>
            <a:xfrm rot="2700000">
              <a:off x="5913718" y="4484465"/>
              <a:ext cx="666987" cy="666987"/>
            </a:xfrm>
            <a:prstGeom prst="roundRect">
              <a:avLst>
                <a:gd fmla="val 11003" name="adj"/>
              </a:avLst>
            </a:prstGeom>
            <a:solidFill>
              <a:srgbClr val="2F5496"/>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55" name="Google Shape;355;p3"/>
            <p:cNvSpPr txBox="1"/>
            <p:nvPr/>
          </p:nvSpPr>
          <p:spPr>
            <a:xfrm>
              <a:off x="5991131" y="4556348"/>
              <a:ext cx="64773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Times New Roman"/>
                  <a:ea typeface="Times New Roman"/>
                  <a:cs typeface="Times New Roman"/>
                  <a:sym typeface="Times New Roman"/>
                </a:rPr>
                <a:t>IV</a:t>
              </a:r>
              <a:endParaRPr b="1" sz="2800">
                <a:solidFill>
                  <a:schemeClr val="lt1"/>
                </a:solidFill>
                <a:latin typeface="Arial"/>
                <a:ea typeface="Arial"/>
                <a:cs typeface="Arial"/>
                <a:sym typeface="Arial"/>
              </a:endParaRPr>
            </a:p>
          </p:txBody>
        </p:sp>
        <p:sp>
          <p:nvSpPr>
            <p:cNvPr id="356" name="Google Shape;356;p3"/>
            <p:cNvSpPr/>
            <p:nvPr/>
          </p:nvSpPr>
          <p:spPr>
            <a:xfrm rot="2700000">
              <a:off x="6035637" y="4484466"/>
              <a:ext cx="666987" cy="666987"/>
            </a:xfrm>
            <a:prstGeom prst="roundRect">
              <a:avLst>
                <a:gd fmla="val 11003" name="adj"/>
              </a:avLst>
            </a:prstGeom>
            <a:no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
        <p:nvSpPr>
          <p:cNvPr id="357" name="Google Shape;357;p3"/>
          <p:cNvSpPr txBox="1"/>
          <p:nvPr/>
        </p:nvSpPr>
        <p:spPr>
          <a:xfrm>
            <a:off x="6670449" y="4091375"/>
            <a:ext cx="4661100" cy="400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chemeClr val="dk1"/>
                </a:solidFill>
              </a:rPr>
              <a:t>HIỆN THỰC ỨNG DỤNG</a:t>
            </a:r>
            <a:endParaRPr/>
          </a:p>
        </p:txBody>
      </p:sp>
      <p:grpSp>
        <p:nvGrpSpPr>
          <p:cNvPr id="358" name="Google Shape;358;p3"/>
          <p:cNvGrpSpPr/>
          <p:nvPr/>
        </p:nvGrpSpPr>
        <p:grpSpPr>
          <a:xfrm>
            <a:off x="5452630" y="5084229"/>
            <a:ext cx="1065181" cy="943263"/>
            <a:chOff x="5775580" y="4346327"/>
            <a:chExt cx="1065181" cy="943263"/>
          </a:xfrm>
        </p:grpSpPr>
        <p:sp>
          <p:nvSpPr>
            <p:cNvPr id="359" name="Google Shape;359;p3"/>
            <p:cNvSpPr/>
            <p:nvPr/>
          </p:nvSpPr>
          <p:spPr>
            <a:xfrm rot="2700000">
              <a:off x="5913718" y="4484465"/>
              <a:ext cx="666987" cy="666987"/>
            </a:xfrm>
            <a:prstGeom prst="roundRect">
              <a:avLst>
                <a:gd fmla="val 11003" name="adj"/>
              </a:avLst>
            </a:prstGeom>
            <a:solidFill>
              <a:srgbClr val="2F5496"/>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60" name="Google Shape;360;p3"/>
            <p:cNvSpPr txBox="1"/>
            <p:nvPr/>
          </p:nvSpPr>
          <p:spPr>
            <a:xfrm>
              <a:off x="6114610" y="4556348"/>
              <a:ext cx="35505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Times New Roman"/>
                  <a:ea typeface="Times New Roman"/>
                  <a:cs typeface="Times New Roman"/>
                  <a:sym typeface="Times New Roman"/>
                </a:rPr>
                <a:t>V</a:t>
              </a:r>
              <a:endParaRPr b="1" sz="2800">
                <a:solidFill>
                  <a:schemeClr val="lt1"/>
                </a:solidFill>
                <a:latin typeface="Arial"/>
                <a:ea typeface="Arial"/>
                <a:cs typeface="Arial"/>
                <a:sym typeface="Arial"/>
              </a:endParaRPr>
            </a:p>
          </p:txBody>
        </p:sp>
        <p:sp>
          <p:nvSpPr>
            <p:cNvPr id="361" name="Google Shape;361;p3"/>
            <p:cNvSpPr/>
            <p:nvPr/>
          </p:nvSpPr>
          <p:spPr>
            <a:xfrm rot="2700000">
              <a:off x="6035637" y="4484466"/>
              <a:ext cx="666987" cy="666987"/>
            </a:xfrm>
            <a:prstGeom prst="roundRect">
              <a:avLst>
                <a:gd fmla="val 11003" name="adj"/>
              </a:avLst>
            </a:prstGeom>
            <a:no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
        <p:nvSpPr>
          <p:cNvPr id="362" name="Google Shape;362;p3"/>
          <p:cNvSpPr txBox="1"/>
          <p:nvPr/>
        </p:nvSpPr>
        <p:spPr>
          <a:xfrm>
            <a:off x="6734923" y="5355805"/>
            <a:ext cx="4826101" cy="4001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chemeClr val="dk1"/>
                </a:solidFill>
              </a:rPr>
              <a:t>KIỂM THỬ</a:t>
            </a:r>
            <a:endParaRPr/>
          </a:p>
        </p:txBody>
      </p:sp>
      <p:grpSp>
        <p:nvGrpSpPr>
          <p:cNvPr id="363" name="Google Shape;363;p3"/>
          <p:cNvGrpSpPr/>
          <p:nvPr/>
        </p:nvGrpSpPr>
        <p:grpSpPr>
          <a:xfrm>
            <a:off x="5353941" y="107815"/>
            <a:ext cx="1065184" cy="943264"/>
            <a:chOff x="3530443" y="1742099"/>
            <a:chExt cx="1065184" cy="943264"/>
          </a:xfrm>
        </p:grpSpPr>
        <p:sp>
          <p:nvSpPr>
            <p:cNvPr id="364" name="Google Shape;364;p3"/>
            <p:cNvSpPr/>
            <p:nvPr/>
          </p:nvSpPr>
          <p:spPr>
            <a:xfrm rot="2700000">
              <a:off x="3668581" y="1880239"/>
              <a:ext cx="666987" cy="666987"/>
            </a:xfrm>
            <a:prstGeom prst="roundRect">
              <a:avLst>
                <a:gd fmla="val 11003" name="adj"/>
              </a:avLst>
            </a:prstGeom>
            <a:solidFill>
              <a:srgbClr val="2F5496"/>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65" name="Google Shape;365;p3"/>
            <p:cNvSpPr txBox="1"/>
            <p:nvPr/>
          </p:nvSpPr>
          <p:spPr>
            <a:xfrm>
              <a:off x="3801102" y="1952120"/>
              <a:ext cx="50847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Times New Roman"/>
                  <a:ea typeface="Times New Roman"/>
                  <a:cs typeface="Times New Roman"/>
                  <a:sym typeface="Times New Roman"/>
                </a:rPr>
                <a:t>I</a:t>
              </a:r>
              <a:endParaRPr b="1" sz="2800">
                <a:solidFill>
                  <a:schemeClr val="lt1"/>
                </a:solidFill>
                <a:latin typeface="Arial"/>
                <a:ea typeface="Arial"/>
                <a:cs typeface="Arial"/>
                <a:sym typeface="Arial"/>
              </a:endParaRPr>
            </a:p>
          </p:txBody>
        </p:sp>
        <p:sp>
          <p:nvSpPr>
            <p:cNvPr id="366" name="Google Shape;366;p3"/>
            <p:cNvSpPr/>
            <p:nvPr/>
          </p:nvSpPr>
          <p:spPr>
            <a:xfrm rot="2700000">
              <a:off x="3790503" y="1880237"/>
              <a:ext cx="666987" cy="666987"/>
            </a:xfrm>
            <a:prstGeom prst="roundRect">
              <a:avLst>
                <a:gd fmla="val 11003" name="adj"/>
              </a:avLst>
            </a:prstGeom>
            <a:no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
        <p:nvSpPr>
          <p:cNvPr id="367" name="Google Shape;367;p3"/>
          <p:cNvSpPr txBox="1"/>
          <p:nvPr/>
        </p:nvSpPr>
        <p:spPr>
          <a:xfrm>
            <a:off x="6587864" y="6448354"/>
            <a:ext cx="4826101" cy="4001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chemeClr val="dk1"/>
                </a:solidFill>
              </a:rPr>
              <a:t>   KẾT LUẬN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500"/>
                                        <p:tgtEl>
                                          <p:spTgt spid="34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par>
                                <p:cTn fill="hold" nodeType="withEffect" presetClass="entr" presetID="10" presetSubtype="0">
                                  <p:stCondLst>
                                    <p:cond delay="1000"/>
                                  </p:stCondLst>
                                  <p:childTnLst>
                                    <p:set>
                                      <p:cBhvr>
                                        <p:cTn dur="1" fill="hold">
                                          <p:stCondLst>
                                            <p:cond delay="0"/>
                                          </p:stCondLst>
                                        </p:cTn>
                                        <p:tgtEl>
                                          <p:spTgt spid="341"/>
                                        </p:tgtEl>
                                        <p:attrNameLst>
                                          <p:attrName>style.visibility</p:attrName>
                                        </p:attrNameLst>
                                      </p:cBhvr>
                                      <p:to>
                                        <p:strVal val="visible"/>
                                      </p:to>
                                    </p:set>
                                    <p:animEffect filter="fade" transition="in">
                                      <p:cBhvr>
                                        <p:cTn dur="400"/>
                                        <p:tgtEl>
                                          <p:spTgt spid="341"/>
                                        </p:tgtEl>
                                      </p:cBhvr>
                                    </p:animEffect>
                                  </p:childTnLst>
                                </p:cTn>
                              </p:par>
                              <p:par>
                                <p:cTn fill="hold" nodeType="withEffect" presetClass="entr" presetID="10" presetSubtype="0">
                                  <p:stCondLst>
                                    <p:cond delay="100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par>
                                <p:cTn fill="hold" nodeType="withEffect" presetClass="entr" presetID="10" presetSubtype="0">
                                  <p:stCondLst>
                                    <p:cond delay="1400"/>
                                  </p:stCondLst>
                                  <p:childTnLst>
                                    <p:set>
                                      <p:cBhvr>
                                        <p:cTn dur="1" fill="hold">
                                          <p:stCondLst>
                                            <p:cond delay="0"/>
                                          </p:stCondLst>
                                        </p:cTn>
                                        <p:tgtEl>
                                          <p:spTgt spid="345"/>
                                        </p:tgtEl>
                                        <p:attrNameLst>
                                          <p:attrName>style.visibility</p:attrName>
                                        </p:attrNameLst>
                                      </p:cBhvr>
                                      <p:to>
                                        <p:strVal val="visible"/>
                                      </p:to>
                                    </p:set>
                                    <p:animEffect filter="fade" transition="in">
                                      <p:cBhvr>
                                        <p:cTn dur="400"/>
                                        <p:tgtEl>
                                          <p:spTgt spid="345"/>
                                        </p:tgtEl>
                                      </p:cBhvr>
                                    </p:animEffect>
                                  </p:childTnLst>
                                </p:cTn>
                              </p:par>
                              <p:par>
                                <p:cTn fill="hold" nodeType="withEffect" presetClass="entr" presetID="10" presetSubtype="0">
                                  <p:stCondLst>
                                    <p:cond delay="140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par>
                                <p:cTn fill="hold" nodeType="withEffect" presetClass="entr" presetID="10" presetSubtype="0">
                                  <p:stCondLst>
                                    <p:cond delay="1800"/>
                                  </p:stCondLst>
                                  <p:childTnLst>
                                    <p:set>
                                      <p:cBhvr>
                                        <p:cTn dur="1" fill="hold">
                                          <p:stCondLst>
                                            <p:cond delay="0"/>
                                          </p:stCondLst>
                                        </p:cTn>
                                        <p:tgtEl>
                                          <p:spTgt spid="337"/>
                                        </p:tgtEl>
                                        <p:attrNameLst>
                                          <p:attrName>style.visibility</p:attrName>
                                        </p:attrNameLst>
                                      </p:cBhvr>
                                      <p:to>
                                        <p:strVal val="visible"/>
                                      </p:to>
                                    </p:set>
                                    <p:animEffect filter="fade" transition="in">
                                      <p:cBhvr>
                                        <p:cTn dur="400"/>
                                        <p:tgtEl>
                                          <p:spTgt spid="337"/>
                                        </p:tgtEl>
                                      </p:cBhvr>
                                    </p:animEffect>
                                  </p:childTnLst>
                                </p:cTn>
                              </p:par>
                              <p:par>
                                <p:cTn fill="hold" nodeType="withEffect" presetClass="entr" presetID="10" presetSubtype="0">
                                  <p:stCondLst>
                                    <p:cond delay="1800"/>
                                  </p:stCondLst>
                                  <p:childTnLst>
                                    <p:set>
                                      <p:cBhvr>
                                        <p:cTn dur="1" fill="hold">
                                          <p:stCondLst>
                                            <p:cond delay="0"/>
                                          </p:stCondLst>
                                        </p:cTn>
                                        <p:tgtEl>
                                          <p:spTgt spid="352"/>
                                        </p:tgtEl>
                                        <p:attrNameLst>
                                          <p:attrName>style.visibility</p:attrName>
                                        </p:attrNameLst>
                                      </p:cBhvr>
                                      <p:to>
                                        <p:strVal val="visible"/>
                                      </p:to>
                                    </p:set>
                                    <p:animEffect filter="fade" transition="in">
                                      <p:cBhvr>
                                        <p:cTn dur="500"/>
                                        <p:tgtEl>
                                          <p:spTgt spid="352"/>
                                        </p:tgtEl>
                                      </p:cBhvr>
                                    </p:animEffect>
                                  </p:childTnLst>
                                </p:cTn>
                              </p:par>
                              <p:par>
                                <p:cTn fill="hold" nodeType="withEffect" presetClass="emph" presetID="8" presetSubtype="0">
                                  <p:stCondLst>
                                    <p:cond delay="0"/>
                                  </p:stCondLst>
                                  <p:childTnLst>
                                    <p:animRot by="-21600000">
                                      <p:cBhvr>
                                        <p:cTn dur="5000" fill="hold"/>
                                        <p:tgtEl>
                                          <p:spTgt spid="335"/>
                                        </p:tgtEl>
                                        <p:attrNameLst>
                                          <p:attrName>r</p:attrName>
                                        </p:attrNameLst>
                                      </p:cBhvr>
                                    </p:animRot>
                                  </p:childTnLst>
                                </p:cTn>
                              </p:par>
                              <p:par>
                                <p:cTn fill="hold" nodeType="withEffect" presetClass="entr" presetID="10" presetSubtype="0">
                                  <p:stCondLst>
                                    <p:cond delay="1800"/>
                                  </p:stCondLst>
                                  <p:childTnLst>
                                    <p:set>
                                      <p:cBhvr>
                                        <p:cTn dur="1" fill="hold">
                                          <p:stCondLst>
                                            <p:cond delay="0"/>
                                          </p:stCondLst>
                                        </p:cTn>
                                        <p:tgtEl>
                                          <p:spTgt spid="353"/>
                                        </p:tgtEl>
                                        <p:attrNameLst>
                                          <p:attrName>style.visibility</p:attrName>
                                        </p:attrNameLst>
                                      </p:cBhvr>
                                      <p:to>
                                        <p:strVal val="visible"/>
                                      </p:to>
                                    </p:set>
                                    <p:animEffect filter="fade" transition="in">
                                      <p:cBhvr>
                                        <p:cTn dur="400"/>
                                        <p:tgtEl>
                                          <p:spTgt spid="353"/>
                                        </p:tgtEl>
                                      </p:cBhvr>
                                    </p:animEffect>
                                  </p:childTnLst>
                                </p:cTn>
                              </p:par>
                              <p:par>
                                <p:cTn fill="hold" nodeType="withEffect" presetClass="entr" presetID="10" presetSubtype="0">
                                  <p:stCondLst>
                                    <p:cond delay="180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par>
                                <p:cTn fill="hold" nodeType="withEffect" presetClass="entr" presetID="10" presetSubtype="0">
                                  <p:stCondLst>
                                    <p:cond delay="1800"/>
                                  </p:stCondLst>
                                  <p:childTnLst>
                                    <p:set>
                                      <p:cBhvr>
                                        <p:cTn dur="1" fill="hold">
                                          <p:stCondLst>
                                            <p:cond delay="0"/>
                                          </p:stCondLst>
                                        </p:cTn>
                                        <p:tgtEl>
                                          <p:spTgt spid="358"/>
                                        </p:tgtEl>
                                        <p:attrNameLst>
                                          <p:attrName>style.visibility</p:attrName>
                                        </p:attrNameLst>
                                      </p:cBhvr>
                                      <p:to>
                                        <p:strVal val="visible"/>
                                      </p:to>
                                    </p:set>
                                    <p:animEffect filter="fade" transition="in">
                                      <p:cBhvr>
                                        <p:cTn dur="400"/>
                                        <p:tgtEl>
                                          <p:spTgt spid="358"/>
                                        </p:tgtEl>
                                      </p:cBhvr>
                                    </p:animEffect>
                                  </p:childTnLst>
                                </p:cTn>
                              </p:par>
                              <p:par>
                                <p:cTn fill="hold" nodeType="withEffect" presetClass="entr" presetID="10" presetSubtype="0">
                                  <p:stCondLst>
                                    <p:cond delay="180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par>
                                <p:cTn fill="hold" nodeType="withEffect" presetClass="entr" presetID="10" presetSubtype="0">
                                  <p:stCondLst>
                                    <p:cond delay="1000"/>
                                  </p:stCondLst>
                                  <p:childTnLst>
                                    <p:set>
                                      <p:cBhvr>
                                        <p:cTn dur="1" fill="hold">
                                          <p:stCondLst>
                                            <p:cond delay="0"/>
                                          </p:stCondLst>
                                        </p:cTn>
                                        <p:tgtEl>
                                          <p:spTgt spid="363"/>
                                        </p:tgtEl>
                                        <p:attrNameLst>
                                          <p:attrName>style.visibility</p:attrName>
                                        </p:attrNameLst>
                                      </p:cBhvr>
                                      <p:to>
                                        <p:strVal val="visible"/>
                                      </p:to>
                                    </p:set>
                                    <p:animEffect filter="fade" transition="in">
                                      <p:cBhvr>
                                        <p:cTn dur="400"/>
                                        <p:tgtEl>
                                          <p:spTgt spid="363"/>
                                        </p:tgtEl>
                                      </p:cBhvr>
                                    </p:animEffect>
                                  </p:childTnLst>
                                </p:cTn>
                              </p:par>
                              <p:par>
                                <p:cTn fill="hold" nodeType="withEffect" presetClass="entr" presetID="10" presetSubtype="0">
                                  <p:stCondLst>
                                    <p:cond delay="180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pic>
        <p:nvPicPr>
          <p:cNvPr id="857" name="Google Shape;857;p30"/>
          <p:cNvPicPr preferRelativeResize="0"/>
          <p:nvPr/>
        </p:nvPicPr>
        <p:blipFill rotWithShape="1">
          <a:blip r:embed="rId3">
            <a:alphaModFix/>
          </a:blip>
          <a:srcRect b="0" l="19223" r="19223" t="0"/>
          <a:stretch/>
        </p:blipFill>
        <p:spPr>
          <a:xfrm>
            <a:off x="-1350326" y="940269"/>
            <a:ext cx="5609745" cy="5355772"/>
          </a:xfrm>
          <a:prstGeom prst="rect">
            <a:avLst/>
          </a:prstGeom>
          <a:noFill/>
          <a:ln>
            <a:noFill/>
          </a:ln>
        </p:spPr>
      </p:pic>
      <p:sp>
        <p:nvSpPr>
          <p:cNvPr id="858" name="Google Shape;858;p30"/>
          <p:cNvSpPr/>
          <p:nvPr/>
        </p:nvSpPr>
        <p:spPr>
          <a:xfrm rot="2700000">
            <a:off x="-5401176" y="-3375373"/>
            <a:ext cx="13608750" cy="13608747"/>
          </a:xfrm>
          <a:custGeom>
            <a:rect b="b" l="l" r="r" t="t"/>
            <a:pathLst>
              <a:path extrusionOk="0" h="4919045" w="4919046">
                <a:moveTo>
                  <a:pt x="1778230" y="1778229"/>
                </a:moveTo>
                <a:cubicBezTo>
                  <a:pt x="1749230" y="1807230"/>
                  <a:pt x="1731293" y="1847293"/>
                  <a:pt x="1731293" y="1891546"/>
                </a:cubicBezTo>
                <a:lnTo>
                  <a:pt x="1731293" y="3027499"/>
                </a:lnTo>
                <a:cubicBezTo>
                  <a:pt x="1731293" y="3116005"/>
                  <a:pt x="1803041" y="3187753"/>
                  <a:pt x="1891547" y="3187753"/>
                </a:cubicBezTo>
                <a:lnTo>
                  <a:pt x="3027500" y="3187753"/>
                </a:lnTo>
                <a:cubicBezTo>
                  <a:pt x="3116006" y="3187753"/>
                  <a:pt x="3187754" y="3116005"/>
                  <a:pt x="3187754" y="3027499"/>
                </a:cubicBezTo>
                <a:lnTo>
                  <a:pt x="3187754" y="1891546"/>
                </a:lnTo>
                <a:cubicBezTo>
                  <a:pt x="3187754" y="1803040"/>
                  <a:pt x="3116006" y="1731292"/>
                  <a:pt x="3027500" y="1731292"/>
                </a:cubicBezTo>
                <a:lnTo>
                  <a:pt x="1891547" y="1731292"/>
                </a:lnTo>
                <a:cubicBezTo>
                  <a:pt x="1847294" y="1731292"/>
                  <a:pt x="1807231" y="1749229"/>
                  <a:pt x="1778230" y="1778229"/>
                </a:cubicBezTo>
                <a:close/>
                <a:moveTo>
                  <a:pt x="720377" y="720377"/>
                </a:moveTo>
                <a:cubicBezTo>
                  <a:pt x="1680881" y="-240126"/>
                  <a:pt x="3238165" y="-240126"/>
                  <a:pt x="4198668" y="720377"/>
                </a:cubicBezTo>
                <a:cubicBezTo>
                  <a:pt x="5159172" y="1680881"/>
                  <a:pt x="5159172" y="3238164"/>
                  <a:pt x="4198668" y="4198668"/>
                </a:cubicBezTo>
                <a:cubicBezTo>
                  <a:pt x="3238165" y="5159171"/>
                  <a:pt x="1680881" y="5159171"/>
                  <a:pt x="720377" y="4198668"/>
                </a:cubicBezTo>
                <a:cubicBezTo>
                  <a:pt x="-240126" y="3238164"/>
                  <a:pt x="-240126" y="1680881"/>
                  <a:pt x="720377" y="72037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59" name="Google Shape;859;p30"/>
          <p:cNvSpPr txBox="1"/>
          <p:nvPr/>
        </p:nvSpPr>
        <p:spPr>
          <a:xfrm>
            <a:off x="5288077" y="3063815"/>
            <a:ext cx="68154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1409A"/>
                </a:solidFill>
              </a:rPr>
              <a:t>Kiểm thử</a:t>
            </a:r>
            <a:br>
              <a:rPr b="1" lang="en-US" sz="2800">
                <a:solidFill>
                  <a:srgbClr val="21409A"/>
                </a:solidFill>
              </a:rPr>
            </a:br>
            <a:r>
              <a:rPr b="1" lang="en-US" sz="2800">
                <a:solidFill>
                  <a:srgbClr val="21409A"/>
                </a:solidFill>
              </a:rPr>
              <a:t>(Kiểm thử một số chức năng)</a:t>
            </a:r>
            <a:endParaRPr b="1" sz="2800">
              <a:solidFill>
                <a:srgbClr val="21409A"/>
              </a:solidFill>
            </a:endParaRPr>
          </a:p>
        </p:txBody>
      </p:sp>
      <p:sp>
        <p:nvSpPr>
          <p:cNvPr id="860" name="Google Shape;860;p30"/>
          <p:cNvSpPr/>
          <p:nvPr/>
        </p:nvSpPr>
        <p:spPr>
          <a:xfrm rot="2823264">
            <a:off x="10776249" y="-464097"/>
            <a:ext cx="1163853" cy="1163853"/>
          </a:xfrm>
          <a:prstGeom prst="roundRect">
            <a:avLst>
              <a:gd fmla="val 11003" name="adj"/>
            </a:avLst>
          </a:prstGeom>
          <a:solidFill>
            <a:srgbClr val="21409A"/>
          </a:solidFill>
          <a:ln cap="flat" cmpd="sng" w="9525">
            <a:solidFill>
              <a:srgbClr val="ED1D24"/>
            </a:solidFill>
            <a:prstDash val="solid"/>
            <a:miter lim="800000"/>
            <a:headEnd len="sm" w="sm" type="none"/>
            <a:tailEnd len="sm" w="sm" type="none"/>
          </a:ln>
          <a:effectLst>
            <a:outerShdw blurRad="165100" sx="104000" rotWithShape="0" algn="tl" dir="3300000" dist="38100" sy="104000">
              <a:srgbClr val="000000">
                <a:alpha val="3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61" name="Google Shape;861;p30"/>
          <p:cNvSpPr/>
          <p:nvPr/>
        </p:nvSpPr>
        <p:spPr>
          <a:xfrm rot="2823264">
            <a:off x="11745486" y="932599"/>
            <a:ext cx="446514" cy="446514"/>
          </a:xfrm>
          <a:prstGeom prst="roundRect">
            <a:avLst>
              <a:gd fmla="val 11003" name="adj"/>
            </a:avLst>
          </a:prstGeom>
          <a:solidFill>
            <a:srgbClr val="F04A4E"/>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62" name="Google Shape;862;p30"/>
          <p:cNvSpPr/>
          <p:nvPr/>
        </p:nvSpPr>
        <p:spPr>
          <a:xfrm rot="2823264">
            <a:off x="10983566" y="-439705"/>
            <a:ext cx="1163853" cy="1163853"/>
          </a:xfrm>
          <a:prstGeom prst="roundRect">
            <a:avLst>
              <a:gd fmla="val 11003" name="adj"/>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nvGrpSpPr>
          <p:cNvPr id="863" name="Google Shape;863;p30"/>
          <p:cNvGrpSpPr/>
          <p:nvPr/>
        </p:nvGrpSpPr>
        <p:grpSpPr>
          <a:xfrm>
            <a:off x="4362864" y="2835742"/>
            <a:ext cx="1065184" cy="943264"/>
            <a:chOff x="3530443" y="1742099"/>
            <a:chExt cx="1065184" cy="943264"/>
          </a:xfrm>
        </p:grpSpPr>
        <p:sp>
          <p:nvSpPr>
            <p:cNvPr id="864" name="Google Shape;864;p30"/>
            <p:cNvSpPr/>
            <p:nvPr/>
          </p:nvSpPr>
          <p:spPr>
            <a:xfrm rot="2700000">
              <a:off x="3668581" y="1880239"/>
              <a:ext cx="666987" cy="666987"/>
            </a:xfrm>
            <a:prstGeom prst="roundRect">
              <a:avLst>
                <a:gd fmla="val 11003" name="adj"/>
              </a:avLst>
            </a:prstGeom>
            <a:solidFill>
              <a:srgbClr val="2F5496"/>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65" name="Google Shape;865;p30"/>
            <p:cNvSpPr txBox="1"/>
            <p:nvPr/>
          </p:nvSpPr>
          <p:spPr>
            <a:xfrm>
              <a:off x="3831655" y="1952122"/>
              <a:ext cx="50847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Ⅴ</a:t>
              </a:r>
              <a:endParaRPr b="1" sz="2800">
                <a:solidFill>
                  <a:schemeClr val="lt1"/>
                </a:solidFill>
                <a:latin typeface="Arial"/>
                <a:ea typeface="Arial"/>
                <a:cs typeface="Arial"/>
                <a:sym typeface="Arial"/>
              </a:endParaRPr>
            </a:p>
          </p:txBody>
        </p:sp>
        <p:sp>
          <p:nvSpPr>
            <p:cNvPr id="866" name="Google Shape;866;p30"/>
            <p:cNvSpPr/>
            <p:nvPr/>
          </p:nvSpPr>
          <p:spPr>
            <a:xfrm rot="2700000">
              <a:off x="3790503" y="1880237"/>
              <a:ext cx="666987" cy="666987"/>
            </a:xfrm>
            <a:prstGeom prst="roundRect">
              <a:avLst>
                <a:gd fmla="val 11003" name="adj"/>
              </a:avLst>
            </a:prstGeom>
            <a:no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0" fill="hold"/>
                                        <p:tgtEl>
                                          <p:spTgt spid="85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31"/>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72" name="Google Shape;872;p31"/>
          <p:cNvPicPr preferRelativeResize="0"/>
          <p:nvPr/>
        </p:nvPicPr>
        <p:blipFill rotWithShape="1">
          <a:blip r:embed="rId3">
            <a:alphaModFix/>
          </a:blip>
          <a:srcRect b="0" l="0" r="0" t="0"/>
          <a:stretch/>
        </p:blipFill>
        <p:spPr>
          <a:xfrm>
            <a:off x="173569" y="6395584"/>
            <a:ext cx="1213952" cy="446260"/>
          </a:xfrm>
          <a:prstGeom prst="rect">
            <a:avLst/>
          </a:prstGeom>
          <a:noFill/>
          <a:ln>
            <a:noFill/>
          </a:ln>
        </p:spPr>
      </p:pic>
      <p:pic>
        <p:nvPicPr>
          <p:cNvPr id="873" name="Google Shape;873;p31"/>
          <p:cNvPicPr preferRelativeResize="0"/>
          <p:nvPr/>
        </p:nvPicPr>
        <p:blipFill rotWithShape="1">
          <a:blip r:embed="rId3">
            <a:alphaModFix/>
          </a:blip>
          <a:srcRect b="0" l="0" r="0" t="0"/>
          <a:stretch/>
        </p:blipFill>
        <p:spPr>
          <a:xfrm>
            <a:off x="10893981" y="6436517"/>
            <a:ext cx="1213953" cy="446260"/>
          </a:xfrm>
          <a:prstGeom prst="rect">
            <a:avLst/>
          </a:prstGeom>
          <a:noFill/>
          <a:ln>
            <a:noFill/>
          </a:ln>
        </p:spPr>
      </p:pic>
      <p:pic>
        <p:nvPicPr>
          <p:cNvPr descr="Clock with solid fill" id="874" name="Google Shape;874;p31"/>
          <p:cNvPicPr preferRelativeResize="0"/>
          <p:nvPr/>
        </p:nvPicPr>
        <p:blipFill rotWithShape="1">
          <a:blip r:embed="rId4">
            <a:alphaModFix/>
          </a:blip>
          <a:srcRect b="0" l="0" r="0" t="0"/>
          <a:stretch/>
        </p:blipFill>
        <p:spPr>
          <a:xfrm>
            <a:off x="-652526" y="483898"/>
            <a:ext cx="426264" cy="426264"/>
          </a:xfrm>
          <a:prstGeom prst="rect">
            <a:avLst/>
          </a:prstGeom>
          <a:noFill/>
          <a:ln>
            <a:noFill/>
          </a:ln>
        </p:spPr>
      </p:pic>
      <p:pic>
        <p:nvPicPr>
          <p:cNvPr id="875" name="Google Shape;875;p31"/>
          <p:cNvPicPr preferRelativeResize="0"/>
          <p:nvPr/>
        </p:nvPicPr>
        <p:blipFill rotWithShape="1">
          <a:blip r:embed="rId5">
            <a:alphaModFix/>
          </a:blip>
          <a:srcRect b="57904" l="4725" r="81507" t="25716"/>
          <a:stretch/>
        </p:blipFill>
        <p:spPr>
          <a:xfrm>
            <a:off x="10429447" y="-35953"/>
            <a:ext cx="1678488" cy="1123407"/>
          </a:xfrm>
          <a:prstGeom prst="rect">
            <a:avLst/>
          </a:prstGeom>
          <a:noFill/>
          <a:ln>
            <a:noFill/>
          </a:ln>
        </p:spPr>
      </p:pic>
      <p:sp>
        <p:nvSpPr>
          <p:cNvPr id="876" name="Google Shape;876;p31"/>
          <p:cNvSpPr/>
          <p:nvPr/>
        </p:nvSpPr>
        <p:spPr>
          <a:xfrm>
            <a:off x="329357" y="859632"/>
            <a:ext cx="11702626" cy="5763776"/>
          </a:xfrm>
          <a:prstGeom prst="roundRect">
            <a:avLst>
              <a:gd fmla="val 6274" name="adj"/>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877" name="Google Shape;877;p31"/>
          <p:cNvSpPr/>
          <p:nvPr/>
        </p:nvSpPr>
        <p:spPr>
          <a:xfrm>
            <a:off x="1488418" y="603507"/>
            <a:ext cx="9039944" cy="512247"/>
          </a:xfrm>
          <a:prstGeom prst="roundRect">
            <a:avLst>
              <a:gd fmla="val 16667" name="adj"/>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TỔNG KẾT SỐ LƯỢNG TEST CASE</a:t>
            </a:r>
            <a:endParaRPr b="1" sz="2400">
              <a:solidFill>
                <a:schemeClr val="dk1"/>
              </a:solidFill>
              <a:latin typeface="Times New Roman"/>
              <a:ea typeface="Times New Roman"/>
              <a:cs typeface="Times New Roman"/>
              <a:sym typeface="Times New Roman"/>
            </a:endParaRPr>
          </a:p>
        </p:txBody>
      </p:sp>
      <p:pic>
        <p:nvPicPr>
          <p:cNvPr id="878" name="Google Shape;878;p31"/>
          <p:cNvPicPr preferRelativeResize="0"/>
          <p:nvPr/>
        </p:nvPicPr>
        <p:blipFill rotWithShape="1">
          <a:blip r:embed="rId6">
            <a:alphaModFix/>
          </a:blip>
          <a:srcRect b="0" l="0" r="0" t="0"/>
          <a:stretch/>
        </p:blipFill>
        <p:spPr>
          <a:xfrm>
            <a:off x="677229" y="2330245"/>
            <a:ext cx="10773390" cy="24377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32"/>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84" name="Google Shape;884;p32"/>
          <p:cNvPicPr preferRelativeResize="0"/>
          <p:nvPr/>
        </p:nvPicPr>
        <p:blipFill rotWithShape="1">
          <a:blip r:embed="rId3">
            <a:alphaModFix/>
          </a:blip>
          <a:srcRect b="0" l="0" r="0" t="0"/>
          <a:stretch/>
        </p:blipFill>
        <p:spPr>
          <a:xfrm>
            <a:off x="173569" y="6395584"/>
            <a:ext cx="1213952" cy="446260"/>
          </a:xfrm>
          <a:prstGeom prst="rect">
            <a:avLst/>
          </a:prstGeom>
          <a:noFill/>
          <a:ln>
            <a:noFill/>
          </a:ln>
        </p:spPr>
      </p:pic>
      <p:pic>
        <p:nvPicPr>
          <p:cNvPr id="885" name="Google Shape;885;p32"/>
          <p:cNvPicPr preferRelativeResize="0"/>
          <p:nvPr/>
        </p:nvPicPr>
        <p:blipFill rotWithShape="1">
          <a:blip r:embed="rId3">
            <a:alphaModFix/>
          </a:blip>
          <a:srcRect b="0" l="0" r="0" t="0"/>
          <a:stretch/>
        </p:blipFill>
        <p:spPr>
          <a:xfrm>
            <a:off x="10893981" y="6436517"/>
            <a:ext cx="1213953" cy="446260"/>
          </a:xfrm>
          <a:prstGeom prst="rect">
            <a:avLst/>
          </a:prstGeom>
          <a:noFill/>
          <a:ln>
            <a:noFill/>
          </a:ln>
        </p:spPr>
      </p:pic>
      <p:pic>
        <p:nvPicPr>
          <p:cNvPr descr="Clock with solid fill" id="886" name="Google Shape;886;p32"/>
          <p:cNvPicPr preferRelativeResize="0"/>
          <p:nvPr/>
        </p:nvPicPr>
        <p:blipFill rotWithShape="1">
          <a:blip r:embed="rId4">
            <a:alphaModFix/>
          </a:blip>
          <a:srcRect b="0" l="0" r="0" t="0"/>
          <a:stretch/>
        </p:blipFill>
        <p:spPr>
          <a:xfrm>
            <a:off x="-652526" y="483898"/>
            <a:ext cx="426264" cy="426264"/>
          </a:xfrm>
          <a:prstGeom prst="rect">
            <a:avLst/>
          </a:prstGeom>
          <a:noFill/>
          <a:ln>
            <a:noFill/>
          </a:ln>
        </p:spPr>
      </p:pic>
      <p:pic>
        <p:nvPicPr>
          <p:cNvPr id="887" name="Google Shape;887;p32"/>
          <p:cNvPicPr preferRelativeResize="0"/>
          <p:nvPr/>
        </p:nvPicPr>
        <p:blipFill rotWithShape="1">
          <a:blip r:embed="rId5">
            <a:alphaModFix/>
          </a:blip>
          <a:srcRect b="57904" l="4725" r="81507" t="25716"/>
          <a:stretch/>
        </p:blipFill>
        <p:spPr>
          <a:xfrm>
            <a:off x="10429447" y="-35953"/>
            <a:ext cx="1678488" cy="1123407"/>
          </a:xfrm>
          <a:prstGeom prst="rect">
            <a:avLst/>
          </a:prstGeom>
          <a:noFill/>
          <a:ln>
            <a:noFill/>
          </a:ln>
        </p:spPr>
      </p:pic>
      <p:sp>
        <p:nvSpPr>
          <p:cNvPr id="888" name="Google Shape;888;p32"/>
          <p:cNvSpPr/>
          <p:nvPr/>
        </p:nvSpPr>
        <p:spPr>
          <a:xfrm>
            <a:off x="329357" y="889128"/>
            <a:ext cx="11702626" cy="5763776"/>
          </a:xfrm>
          <a:prstGeom prst="roundRect">
            <a:avLst>
              <a:gd fmla="val 6274" name="adj"/>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32"/>
          <p:cNvSpPr/>
          <p:nvPr/>
        </p:nvSpPr>
        <p:spPr>
          <a:xfrm>
            <a:off x="1488418" y="603507"/>
            <a:ext cx="9039944" cy="512247"/>
          </a:xfrm>
          <a:prstGeom prst="roundRect">
            <a:avLst>
              <a:gd fmla="val 16667" name="adj"/>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 Kiểm thử chức năng đăng nhập</a:t>
            </a:r>
            <a:endParaRPr b="1" sz="2400">
              <a:solidFill>
                <a:schemeClr val="dk1"/>
              </a:solidFill>
              <a:latin typeface="Times New Roman"/>
              <a:ea typeface="Times New Roman"/>
              <a:cs typeface="Times New Roman"/>
              <a:sym typeface="Times New Roman"/>
            </a:endParaRPr>
          </a:p>
        </p:txBody>
      </p:sp>
      <p:pic>
        <p:nvPicPr>
          <p:cNvPr id="890" name="Google Shape;890;p32"/>
          <p:cNvPicPr preferRelativeResize="0"/>
          <p:nvPr/>
        </p:nvPicPr>
        <p:blipFill rotWithShape="1">
          <a:blip r:embed="rId6">
            <a:alphaModFix/>
          </a:blip>
          <a:srcRect b="0" l="0" r="0" t="0"/>
          <a:stretch/>
        </p:blipFill>
        <p:spPr>
          <a:xfrm>
            <a:off x="2811533" y="1184684"/>
            <a:ext cx="6738273" cy="536979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pic>
        <p:nvPicPr>
          <p:cNvPr id="895" name="Google Shape;895;p33"/>
          <p:cNvPicPr preferRelativeResize="0"/>
          <p:nvPr/>
        </p:nvPicPr>
        <p:blipFill rotWithShape="1">
          <a:blip r:embed="rId3">
            <a:alphaModFix/>
          </a:blip>
          <a:srcRect b="1382" l="0" r="0" t="1382"/>
          <a:stretch/>
        </p:blipFill>
        <p:spPr>
          <a:xfrm>
            <a:off x="-1447801" y="725714"/>
            <a:ext cx="5609745" cy="5355772"/>
          </a:xfrm>
          <a:prstGeom prst="rect">
            <a:avLst/>
          </a:prstGeom>
          <a:noFill/>
          <a:ln>
            <a:noFill/>
          </a:ln>
        </p:spPr>
      </p:pic>
      <p:sp>
        <p:nvSpPr>
          <p:cNvPr id="896" name="Google Shape;896;p33"/>
          <p:cNvSpPr/>
          <p:nvPr/>
        </p:nvSpPr>
        <p:spPr>
          <a:xfrm rot="2700000">
            <a:off x="-5401176" y="-3314413"/>
            <a:ext cx="13608750" cy="13608747"/>
          </a:xfrm>
          <a:custGeom>
            <a:rect b="b" l="l" r="r" t="t"/>
            <a:pathLst>
              <a:path extrusionOk="0" h="4919045" w="4919046">
                <a:moveTo>
                  <a:pt x="1778230" y="1778229"/>
                </a:moveTo>
                <a:cubicBezTo>
                  <a:pt x="1749230" y="1807230"/>
                  <a:pt x="1731293" y="1847293"/>
                  <a:pt x="1731293" y="1891546"/>
                </a:cubicBezTo>
                <a:lnTo>
                  <a:pt x="1731293" y="3027499"/>
                </a:lnTo>
                <a:cubicBezTo>
                  <a:pt x="1731293" y="3116005"/>
                  <a:pt x="1803041" y="3187753"/>
                  <a:pt x="1891547" y="3187753"/>
                </a:cubicBezTo>
                <a:lnTo>
                  <a:pt x="3027500" y="3187753"/>
                </a:lnTo>
                <a:cubicBezTo>
                  <a:pt x="3116006" y="3187753"/>
                  <a:pt x="3187754" y="3116005"/>
                  <a:pt x="3187754" y="3027499"/>
                </a:cubicBezTo>
                <a:lnTo>
                  <a:pt x="3187754" y="1891546"/>
                </a:lnTo>
                <a:cubicBezTo>
                  <a:pt x="3187754" y="1803040"/>
                  <a:pt x="3116006" y="1731292"/>
                  <a:pt x="3027500" y="1731292"/>
                </a:cubicBezTo>
                <a:lnTo>
                  <a:pt x="1891547" y="1731292"/>
                </a:lnTo>
                <a:cubicBezTo>
                  <a:pt x="1847294" y="1731292"/>
                  <a:pt x="1807231" y="1749229"/>
                  <a:pt x="1778230" y="1778229"/>
                </a:cubicBezTo>
                <a:close/>
                <a:moveTo>
                  <a:pt x="720377" y="720377"/>
                </a:moveTo>
                <a:cubicBezTo>
                  <a:pt x="1680881" y="-240126"/>
                  <a:pt x="3238165" y="-240126"/>
                  <a:pt x="4198668" y="720377"/>
                </a:cubicBezTo>
                <a:cubicBezTo>
                  <a:pt x="5159172" y="1680881"/>
                  <a:pt x="5159172" y="3238164"/>
                  <a:pt x="4198668" y="4198668"/>
                </a:cubicBezTo>
                <a:cubicBezTo>
                  <a:pt x="3238165" y="5159171"/>
                  <a:pt x="1680881" y="5159171"/>
                  <a:pt x="720377" y="4198668"/>
                </a:cubicBezTo>
                <a:cubicBezTo>
                  <a:pt x="-240126" y="3238164"/>
                  <a:pt x="-240126" y="1680881"/>
                  <a:pt x="720377" y="72037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97" name="Google Shape;897;p33"/>
          <p:cNvSpPr txBox="1"/>
          <p:nvPr/>
        </p:nvSpPr>
        <p:spPr>
          <a:xfrm>
            <a:off x="5288077" y="3063815"/>
            <a:ext cx="681536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1409A"/>
                </a:solidFill>
                <a:latin typeface="Quattrocento Sans"/>
                <a:ea typeface="Quattrocento Sans"/>
                <a:cs typeface="Quattrocento Sans"/>
                <a:sym typeface="Quattrocento Sans"/>
              </a:rPr>
              <a:t>Kết luận: Hướng phát triển &amp; Khởi nghiệp </a:t>
            </a:r>
            <a:br>
              <a:rPr b="1" lang="en-US" sz="2800">
                <a:solidFill>
                  <a:srgbClr val="21409A"/>
                </a:solidFill>
                <a:latin typeface="Quattrocento Sans"/>
                <a:ea typeface="Quattrocento Sans"/>
                <a:cs typeface="Quattrocento Sans"/>
                <a:sym typeface="Quattrocento Sans"/>
              </a:rPr>
            </a:br>
            <a:endParaRPr b="1" sz="2800">
              <a:solidFill>
                <a:srgbClr val="21409A"/>
              </a:solidFill>
              <a:latin typeface="Quattrocento Sans"/>
              <a:ea typeface="Quattrocento Sans"/>
              <a:cs typeface="Quattrocento Sans"/>
              <a:sym typeface="Quattrocento Sans"/>
            </a:endParaRPr>
          </a:p>
        </p:txBody>
      </p:sp>
      <p:sp>
        <p:nvSpPr>
          <p:cNvPr id="898" name="Google Shape;898;p33"/>
          <p:cNvSpPr/>
          <p:nvPr/>
        </p:nvSpPr>
        <p:spPr>
          <a:xfrm rot="2823264">
            <a:off x="10776249" y="-464097"/>
            <a:ext cx="1163853" cy="1163853"/>
          </a:xfrm>
          <a:prstGeom prst="roundRect">
            <a:avLst>
              <a:gd fmla="val 11003" name="adj"/>
            </a:avLst>
          </a:prstGeom>
          <a:solidFill>
            <a:srgbClr val="21409A"/>
          </a:solidFill>
          <a:ln cap="flat" cmpd="sng" w="9525">
            <a:solidFill>
              <a:srgbClr val="ED1D24"/>
            </a:solidFill>
            <a:prstDash val="solid"/>
            <a:miter lim="800000"/>
            <a:headEnd len="sm" w="sm" type="none"/>
            <a:tailEnd len="sm" w="sm" type="none"/>
          </a:ln>
          <a:effectLst>
            <a:outerShdw blurRad="165100" sx="104000" rotWithShape="0" algn="tl" dir="3300000" dist="38100" sy="104000">
              <a:srgbClr val="000000">
                <a:alpha val="3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899" name="Google Shape;899;p33"/>
          <p:cNvSpPr/>
          <p:nvPr/>
        </p:nvSpPr>
        <p:spPr>
          <a:xfrm rot="2823264">
            <a:off x="11745486" y="932599"/>
            <a:ext cx="446514" cy="446514"/>
          </a:xfrm>
          <a:prstGeom prst="roundRect">
            <a:avLst>
              <a:gd fmla="val 11003" name="adj"/>
            </a:avLst>
          </a:prstGeom>
          <a:solidFill>
            <a:srgbClr val="F04A4E"/>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900" name="Google Shape;900;p33"/>
          <p:cNvSpPr/>
          <p:nvPr/>
        </p:nvSpPr>
        <p:spPr>
          <a:xfrm rot="2823264">
            <a:off x="10983566" y="-439705"/>
            <a:ext cx="1163853" cy="1163853"/>
          </a:xfrm>
          <a:prstGeom prst="roundRect">
            <a:avLst>
              <a:gd fmla="val 11003" name="adj"/>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nvGrpSpPr>
          <p:cNvPr id="901" name="Google Shape;901;p33"/>
          <p:cNvGrpSpPr/>
          <p:nvPr/>
        </p:nvGrpSpPr>
        <p:grpSpPr>
          <a:xfrm>
            <a:off x="4344814" y="2853792"/>
            <a:ext cx="1065184" cy="943264"/>
            <a:chOff x="3530443" y="1742099"/>
            <a:chExt cx="1065184" cy="943264"/>
          </a:xfrm>
        </p:grpSpPr>
        <p:sp>
          <p:nvSpPr>
            <p:cNvPr id="902" name="Google Shape;902;p33"/>
            <p:cNvSpPr/>
            <p:nvPr/>
          </p:nvSpPr>
          <p:spPr>
            <a:xfrm rot="2700000">
              <a:off x="3668581" y="1880239"/>
              <a:ext cx="666987" cy="666987"/>
            </a:xfrm>
            <a:prstGeom prst="roundRect">
              <a:avLst>
                <a:gd fmla="val 11003" name="adj"/>
              </a:avLst>
            </a:prstGeom>
            <a:solidFill>
              <a:srgbClr val="2F5496"/>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903" name="Google Shape;903;p33"/>
            <p:cNvSpPr txBox="1"/>
            <p:nvPr/>
          </p:nvSpPr>
          <p:spPr>
            <a:xfrm>
              <a:off x="3652365" y="1952122"/>
              <a:ext cx="68776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VI</a:t>
              </a:r>
              <a:endParaRPr b="1" sz="2800">
                <a:solidFill>
                  <a:schemeClr val="lt1"/>
                </a:solidFill>
                <a:latin typeface="Arial"/>
                <a:ea typeface="Arial"/>
                <a:cs typeface="Arial"/>
                <a:sym typeface="Arial"/>
              </a:endParaRPr>
            </a:p>
          </p:txBody>
        </p:sp>
        <p:sp>
          <p:nvSpPr>
            <p:cNvPr id="904" name="Google Shape;904;p33"/>
            <p:cNvSpPr/>
            <p:nvPr/>
          </p:nvSpPr>
          <p:spPr>
            <a:xfrm rot="2700000">
              <a:off x="3790503" y="1880237"/>
              <a:ext cx="666987" cy="666987"/>
            </a:xfrm>
            <a:prstGeom prst="roundRect">
              <a:avLst>
                <a:gd fmla="val 11003" name="adj"/>
              </a:avLst>
            </a:prstGeom>
            <a:no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0" fill="hold"/>
                                        <p:tgtEl>
                                          <p:spTgt spid="89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34"/>
          <p:cNvSpPr txBox="1"/>
          <p:nvPr/>
        </p:nvSpPr>
        <p:spPr>
          <a:xfrm>
            <a:off x="1650000" y="628233"/>
            <a:ext cx="68154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1409A"/>
                </a:solidFill>
              </a:rPr>
              <a:t>Kết luận:</a:t>
            </a:r>
            <a:r>
              <a:rPr b="1" lang="en-US" sz="2800">
                <a:solidFill>
                  <a:srgbClr val="21409A"/>
                </a:solidFill>
                <a:latin typeface="Quattrocento Sans"/>
                <a:ea typeface="Quattrocento Sans"/>
                <a:cs typeface="Quattrocento Sans"/>
                <a:sym typeface="Quattrocento Sans"/>
              </a:rPr>
              <a:t> </a:t>
            </a:r>
            <a:endParaRPr b="1" sz="2800">
              <a:solidFill>
                <a:srgbClr val="21409A"/>
              </a:solidFill>
              <a:latin typeface="Quattrocento Sans"/>
              <a:ea typeface="Quattrocento Sans"/>
              <a:cs typeface="Quattrocento Sans"/>
              <a:sym typeface="Quattrocento Sans"/>
            </a:endParaRPr>
          </a:p>
          <a:p>
            <a:pPr indent="0" lvl="0" marL="0" marR="0" rtl="0" algn="l">
              <a:spcBef>
                <a:spcPts val="0"/>
              </a:spcBef>
              <a:spcAft>
                <a:spcPts val="0"/>
              </a:spcAft>
              <a:buNone/>
            </a:pPr>
            <a:r>
              <a:rPr b="1" lang="en-US" sz="2400">
                <a:solidFill>
                  <a:srgbClr val="FF0000"/>
                </a:solidFill>
              </a:rPr>
              <a:t>6.1 Hướng phát triển </a:t>
            </a:r>
            <a:br>
              <a:rPr b="1" lang="en-US" sz="2800">
                <a:solidFill>
                  <a:srgbClr val="21409A"/>
                </a:solidFill>
                <a:latin typeface="Quattrocento Sans"/>
                <a:ea typeface="Quattrocento Sans"/>
                <a:cs typeface="Quattrocento Sans"/>
                <a:sym typeface="Quattrocento Sans"/>
              </a:rPr>
            </a:br>
            <a:endParaRPr b="1" sz="2800">
              <a:solidFill>
                <a:srgbClr val="21409A"/>
              </a:solidFill>
              <a:latin typeface="Quattrocento Sans"/>
              <a:ea typeface="Quattrocento Sans"/>
              <a:cs typeface="Quattrocento Sans"/>
              <a:sym typeface="Quattrocento Sans"/>
            </a:endParaRPr>
          </a:p>
        </p:txBody>
      </p:sp>
      <p:sp>
        <p:nvSpPr>
          <p:cNvPr id="910" name="Google Shape;910;p34"/>
          <p:cNvSpPr/>
          <p:nvPr/>
        </p:nvSpPr>
        <p:spPr>
          <a:xfrm rot="2823264">
            <a:off x="10776249" y="-464097"/>
            <a:ext cx="1163853" cy="1163853"/>
          </a:xfrm>
          <a:prstGeom prst="roundRect">
            <a:avLst>
              <a:gd fmla="val 11003" name="adj"/>
            </a:avLst>
          </a:prstGeom>
          <a:solidFill>
            <a:srgbClr val="21409A"/>
          </a:solidFill>
          <a:ln cap="flat" cmpd="sng" w="9525">
            <a:solidFill>
              <a:srgbClr val="ED1D24"/>
            </a:solidFill>
            <a:prstDash val="solid"/>
            <a:miter lim="800000"/>
            <a:headEnd len="sm" w="sm" type="none"/>
            <a:tailEnd len="sm" w="sm" type="none"/>
          </a:ln>
          <a:effectLst>
            <a:outerShdw blurRad="165100" sx="104000" rotWithShape="0" algn="tl" dir="3300000" dist="38100" sy="104000">
              <a:srgbClr val="000000">
                <a:alpha val="3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911" name="Google Shape;911;p34"/>
          <p:cNvSpPr/>
          <p:nvPr/>
        </p:nvSpPr>
        <p:spPr>
          <a:xfrm rot="2823264">
            <a:off x="11745486" y="932599"/>
            <a:ext cx="446514" cy="446514"/>
          </a:xfrm>
          <a:prstGeom prst="roundRect">
            <a:avLst>
              <a:gd fmla="val 11003" name="adj"/>
            </a:avLst>
          </a:prstGeom>
          <a:solidFill>
            <a:srgbClr val="F04A4E"/>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912" name="Google Shape;912;p34"/>
          <p:cNvSpPr/>
          <p:nvPr/>
        </p:nvSpPr>
        <p:spPr>
          <a:xfrm rot="2823264">
            <a:off x="10983566" y="-439705"/>
            <a:ext cx="1163853" cy="1163853"/>
          </a:xfrm>
          <a:prstGeom prst="roundRect">
            <a:avLst>
              <a:gd fmla="val 11003" name="adj"/>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nvGrpSpPr>
          <p:cNvPr id="913" name="Google Shape;913;p34"/>
          <p:cNvGrpSpPr/>
          <p:nvPr/>
        </p:nvGrpSpPr>
        <p:grpSpPr>
          <a:xfrm>
            <a:off x="377498" y="493028"/>
            <a:ext cx="1065184" cy="943264"/>
            <a:chOff x="3530443" y="1742099"/>
            <a:chExt cx="1065184" cy="943264"/>
          </a:xfrm>
        </p:grpSpPr>
        <p:sp>
          <p:nvSpPr>
            <p:cNvPr id="914" name="Google Shape;914;p34"/>
            <p:cNvSpPr/>
            <p:nvPr/>
          </p:nvSpPr>
          <p:spPr>
            <a:xfrm rot="2700000">
              <a:off x="3668581" y="1880239"/>
              <a:ext cx="666987" cy="666987"/>
            </a:xfrm>
            <a:prstGeom prst="roundRect">
              <a:avLst>
                <a:gd fmla="val 11003" name="adj"/>
              </a:avLst>
            </a:prstGeom>
            <a:solidFill>
              <a:srgbClr val="2F5496"/>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915" name="Google Shape;915;p34"/>
            <p:cNvSpPr txBox="1"/>
            <p:nvPr/>
          </p:nvSpPr>
          <p:spPr>
            <a:xfrm>
              <a:off x="3652365" y="1952122"/>
              <a:ext cx="68776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VI</a:t>
              </a:r>
              <a:endParaRPr b="1" sz="2800">
                <a:solidFill>
                  <a:schemeClr val="lt1"/>
                </a:solidFill>
                <a:latin typeface="Arial"/>
                <a:ea typeface="Arial"/>
                <a:cs typeface="Arial"/>
                <a:sym typeface="Arial"/>
              </a:endParaRPr>
            </a:p>
          </p:txBody>
        </p:sp>
        <p:sp>
          <p:nvSpPr>
            <p:cNvPr id="916" name="Google Shape;916;p34"/>
            <p:cNvSpPr/>
            <p:nvPr/>
          </p:nvSpPr>
          <p:spPr>
            <a:xfrm rot="2700000">
              <a:off x="3790503" y="1880237"/>
              <a:ext cx="666987" cy="666987"/>
            </a:xfrm>
            <a:prstGeom prst="roundRect">
              <a:avLst>
                <a:gd fmla="val 11003" name="adj"/>
              </a:avLst>
            </a:prstGeom>
            <a:no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
        <p:nvSpPr>
          <p:cNvPr id="917" name="Google Shape;917;p34"/>
          <p:cNvSpPr/>
          <p:nvPr/>
        </p:nvSpPr>
        <p:spPr>
          <a:xfrm flipH="1">
            <a:off x="1650000" y="2218143"/>
            <a:ext cx="8591027" cy="4391486"/>
          </a:xfrm>
          <a:custGeom>
            <a:rect b="b" l="l" r="r" t="t"/>
            <a:pathLst>
              <a:path extrusionOk="0" h="6858000" w="9935491">
                <a:moveTo>
                  <a:pt x="6500790" y="0"/>
                </a:moveTo>
                <a:lnTo>
                  <a:pt x="5528591" y="0"/>
                </a:lnTo>
                <a:lnTo>
                  <a:pt x="4274924" y="0"/>
                </a:lnTo>
                <a:lnTo>
                  <a:pt x="0" y="0"/>
                </a:lnTo>
                <a:lnTo>
                  <a:pt x="0" y="6858000"/>
                </a:lnTo>
                <a:lnTo>
                  <a:pt x="4274924" y="6858000"/>
                </a:lnTo>
                <a:lnTo>
                  <a:pt x="5528591" y="6858000"/>
                </a:lnTo>
                <a:lnTo>
                  <a:pt x="9935491" y="6858000"/>
                </a:lnTo>
                <a:close/>
              </a:path>
            </a:pathLst>
          </a:custGeom>
          <a:solidFill>
            <a:srgbClr val="FF9900"/>
          </a:solidFill>
          <a:ln cap="rnd" cmpd="tri" w="95250">
            <a:solidFill>
              <a:srgbClr val="FF33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8" name="Google Shape;918;p34"/>
          <p:cNvSpPr txBox="1"/>
          <p:nvPr/>
        </p:nvSpPr>
        <p:spPr>
          <a:xfrm>
            <a:off x="3628103" y="2462295"/>
            <a:ext cx="6420947" cy="384721"/>
          </a:xfrm>
          <a:prstGeom prst="rect">
            <a:avLst/>
          </a:prstGeom>
          <a:solidFill>
            <a:srgbClr val="99FFCC"/>
          </a:solidFill>
          <a:ln cap="flat" cmpd="sng" w="28575">
            <a:solidFill>
              <a:srgbClr val="FF66FF"/>
            </a:solidFill>
            <a:prstDash val="solid"/>
            <a:round/>
            <a:headEnd len="sm" w="sm" type="none"/>
            <a:tailEnd len="sm" w="sm" type="none"/>
          </a:ln>
        </p:spPr>
        <p:txBody>
          <a:bodyPr anchorCtr="0" anchor="ctr" bIns="0" lIns="0" spcFirstLastPara="1" rIns="182875" wrap="square" tIns="0">
            <a:spAutoFit/>
          </a:bodyPr>
          <a:lstStyle/>
          <a:p>
            <a:pPr indent="-457200" lvl="0" marL="457200" marR="0" rtl="0" algn="l">
              <a:spcBef>
                <a:spcPts val="0"/>
              </a:spcBef>
              <a:spcAft>
                <a:spcPts val="0"/>
              </a:spcAft>
              <a:buClr>
                <a:schemeClr val="dk1"/>
              </a:buClr>
              <a:buSzPts val="2500"/>
              <a:buFont typeface="Arial"/>
              <a:buChar char="•"/>
            </a:pPr>
            <a:r>
              <a:rPr lang="en-US" sz="2500">
                <a:solidFill>
                  <a:schemeClr val="dk1"/>
                </a:solidFill>
                <a:latin typeface="Quattrocento Sans"/>
                <a:ea typeface="Quattrocento Sans"/>
                <a:cs typeface="Quattrocento Sans"/>
                <a:sym typeface="Quattrocento Sans"/>
              </a:rPr>
              <a:t>Cải thiện tốc độ load của ứng dụng.</a:t>
            </a:r>
            <a:endParaRPr/>
          </a:p>
        </p:txBody>
      </p:sp>
      <p:sp>
        <p:nvSpPr>
          <p:cNvPr id="919" name="Google Shape;919;p34"/>
          <p:cNvSpPr/>
          <p:nvPr/>
        </p:nvSpPr>
        <p:spPr>
          <a:xfrm>
            <a:off x="2130990" y="4032996"/>
            <a:ext cx="1306589" cy="539570"/>
          </a:xfrm>
          <a:prstGeom prst="parallelogram">
            <a:avLst>
              <a:gd fmla="val 50362" name="adj"/>
            </a:avLst>
          </a:prstGeom>
          <a:solidFill>
            <a:srgbClr val="FFFF0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2</a:t>
            </a:r>
            <a:endParaRPr b="1" i="1" sz="2000">
              <a:solidFill>
                <a:schemeClr val="dk1"/>
              </a:solidFill>
              <a:latin typeface="Calibri"/>
              <a:ea typeface="Calibri"/>
              <a:cs typeface="Calibri"/>
              <a:sym typeface="Calibri"/>
            </a:endParaRPr>
          </a:p>
        </p:txBody>
      </p:sp>
      <p:sp>
        <p:nvSpPr>
          <p:cNvPr id="920" name="Google Shape;920;p34"/>
          <p:cNvSpPr/>
          <p:nvPr/>
        </p:nvSpPr>
        <p:spPr>
          <a:xfrm>
            <a:off x="2142949" y="2390570"/>
            <a:ext cx="1306589" cy="539570"/>
          </a:xfrm>
          <a:prstGeom prst="parallelogram">
            <a:avLst>
              <a:gd fmla="val 50362" name="adj"/>
            </a:avLst>
          </a:prstGeom>
          <a:solidFill>
            <a:srgbClr val="00B0F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1</a:t>
            </a:r>
            <a:endParaRPr b="1" i="1" sz="2000">
              <a:solidFill>
                <a:schemeClr val="dk1"/>
              </a:solidFill>
              <a:latin typeface="Calibri"/>
              <a:ea typeface="Calibri"/>
              <a:cs typeface="Calibri"/>
              <a:sym typeface="Calibri"/>
            </a:endParaRPr>
          </a:p>
        </p:txBody>
      </p:sp>
      <p:sp>
        <p:nvSpPr>
          <p:cNvPr id="921" name="Google Shape;921;p34"/>
          <p:cNvSpPr/>
          <p:nvPr/>
        </p:nvSpPr>
        <p:spPr>
          <a:xfrm>
            <a:off x="2130990" y="5675422"/>
            <a:ext cx="1306589" cy="539570"/>
          </a:xfrm>
          <a:prstGeom prst="parallelogram">
            <a:avLst>
              <a:gd fmla="val 50362" name="adj"/>
            </a:avLst>
          </a:prstGeom>
          <a:solidFill>
            <a:srgbClr val="00FF0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3</a:t>
            </a:r>
            <a:endParaRPr b="1" i="1" sz="2000">
              <a:solidFill>
                <a:schemeClr val="dk1"/>
              </a:solidFill>
              <a:latin typeface="Calibri"/>
              <a:ea typeface="Calibri"/>
              <a:cs typeface="Calibri"/>
              <a:sym typeface="Calibri"/>
            </a:endParaRPr>
          </a:p>
        </p:txBody>
      </p:sp>
      <p:sp>
        <p:nvSpPr>
          <p:cNvPr id="922" name="Google Shape;922;p34"/>
          <p:cNvSpPr txBox="1"/>
          <p:nvPr/>
        </p:nvSpPr>
        <p:spPr>
          <a:xfrm>
            <a:off x="3628103" y="3406242"/>
            <a:ext cx="6432907" cy="1538883"/>
          </a:xfrm>
          <a:prstGeom prst="rect">
            <a:avLst/>
          </a:prstGeom>
          <a:solidFill>
            <a:srgbClr val="99FFCC"/>
          </a:solidFill>
          <a:ln cap="flat" cmpd="sng" w="28575">
            <a:solidFill>
              <a:srgbClr val="FF66FF"/>
            </a:solidFill>
            <a:prstDash val="solid"/>
            <a:round/>
            <a:headEnd len="sm" w="sm" type="none"/>
            <a:tailEnd len="sm" w="sm" type="none"/>
          </a:ln>
        </p:spPr>
        <p:txBody>
          <a:bodyPr anchorCtr="0" anchor="ctr" bIns="0" lIns="0" spcFirstLastPara="1" rIns="0" wrap="square" tIns="0">
            <a:spAutoFit/>
          </a:bodyPr>
          <a:lstStyle/>
          <a:p>
            <a:pPr indent="-457200" lvl="0" marL="457200" marR="0" rtl="0" algn="l">
              <a:spcBef>
                <a:spcPts val="0"/>
              </a:spcBef>
              <a:spcAft>
                <a:spcPts val="0"/>
              </a:spcAft>
              <a:buClr>
                <a:schemeClr val="dk1"/>
              </a:buClr>
              <a:buSzPts val="2500"/>
              <a:buFont typeface="Arial"/>
              <a:buChar char="•"/>
            </a:pPr>
            <a:r>
              <a:rPr lang="en-US" sz="2500">
                <a:solidFill>
                  <a:schemeClr val="dk1"/>
                </a:solidFill>
                <a:latin typeface="Quattrocento Sans"/>
                <a:ea typeface="Quattrocento Sans"/>
                <a:cs typeface="Quattrocento Sans"/>
                <a:sym typeface="Quattrocento Sans"/>
              </a:rPr>
              <a:t>Phát triển thêm chức năng quản lý nhân viên theo ca làm. Thêm chức năng quản lý nhập xuất hàng. Thêm chức năng tính lương cho nhân viên.</a:t>
            </a:r>
            <a:endParaRPr/>
          </a:p>
        </p:txBody>
      </p:sp>
      <p:sp>
        <p:nvSpPr>
          <p:cNvPr id="923" name="Google Shape;923;p34"/>
          <p:cNvSpPr txBox="1"/>
          <p:nvPr/>
        </p:nvSpPr>
        <p:spPr>
          <a:xfrm>
            <a:off x="3628104" y="5034349"/>
            <a:ext cx="6432906" cy="1538883"/>
          </a:xfrm>
          <a:prstGeom prst="rect">
            <a:avLst/>
          </a:prstGeom>
          <a:solidFill>
            <a:srgbClr val="99FFCC"/>
          </a:solidFill>
          <a:ln cap="flat" cmpd="sng" w="28575">
            <a:solidFill>
              <a:srgbClr val="FF66FF"/>
            </a:solidFill>
            <a:prstDash val="solid"/>
            <a:round/>
            <a:headEnd len="sm" w="sm" type="none"/>
            <a:tailEnd len="sm" w="sm" type="none"/>
          </a:ln>
        </p:spPr>
        <p:txBody>
          <a:bodyPr anchorCtr="0" anchor="ctr" bIns="0" lIns="0" spcFirstLastPara="1" rIns="0" wrap="square" tIns="0">
            <a:spAutoFit/>
          </a:bodyPr>
          <a:lstStyle/>
          <a:p>
            <a:pPr indent="-457200" lvl="0" marL="457200" marR="0" rtl="0" algn="l">
              <a:spcBef>
                <a:spcPts val="0"/>
              </a:spcBef>
              <a:spcAft>
                <a:spcPts val="0"/>
              </a:spcAft>
              <a:buClr>
                <a:schemeClr val="dk1"/>
              </a:buClr>
              <a:buSzPts val="2500"/>
              <a:buFont typeface="Arial"/>
              <a:buChar char="•"/>
            </a:pPr>
            <a:r>
              <a:rPr lang="en-US" sz="2500">
                <a:solidFill>
                  <a:schemeClr val="dk1"/>
                </a:solidFill>
                <a:latin typeface="Quattrocento Sans"/>
                <a:ea typeface="Quattrocento Sans"/>
                <a:cs typeface="Quattrocento Sans"/>
                <a:sym typeface="Quattrocento Sans"/>
              </a:rPr>
              <a:t>Trong quá trình sử dụng ứng dụng, khách hàng có thể liên hệ hỗ trợ hoặc đưa ra yêu cầu sửa đổi ứng dụng với bên cung cấp ứng dụng.</a:t>
            </a:r>
            <a:endParaRPr sz="2500">
              <a:solidFill>
                <a:schemeClr val="dk1"/>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2000"/>
                                        <p:tgtEl>
                                          <p:spTgt spid="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2000"/>
                                        <p:tgtEl>
                                          <p:spTgt spid="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2000"/>
                                        <p:tgtEl>
                                          <p:spTgt spid="9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2000"/>
                                        <p:tgtEl>
                                          <p:spTgt spid="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2000"/>
                                        <p:tgtEl>
                                          <p:spTgt spid="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2000"/>
                                        <p:tgtEl>
                                          <p:spTgt spid="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35"/>
          <p:cNvSpPr txBox="1"/>
          <p:nvPr/>
        </p:nvSpPr>
        <p:spPr>
          <a:xfrm>
            <a:off x="1333058" y="0"/>
            <a:ext cx="6815400" cy="89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1409A"/>
                </a:solidFill>
              </a:rPr>
              <a:t>Kết luận  </a:t>
            </a:r>
            <a:endParaRPr/>
          </a:p>
          <a:p>
            <a:pPr indent="0" lvl="0" marL="0" marR="0" rtl="0" algn="l">
              <a:spcBef>
                <a:spcPts val="0"/>
              </a:spcBef>
              <a:spcAft>
                <a:spcPts val="0"/>
              </a:spcAft>
              <a:buNone/>
            </a:pPr>
            <a:r>
              <a:rPr b="1" lang="en-US" sz="2400">
                <a:solidFill>
                  <a:srgbClr val="FF0000"/>
                </a:solidFill>
              </a:rPr>
              <a:t>6.2 Khởi nghiệp</a:t>
            </a:r>
            <a:endParaRPr/>
          </a:p>
        </p:txBody>
      </p:sp>
      <p:sp>
        <p:nvSpPr>
          <p:cNvPr id="929" name="Google Shape;929;p35"/>
          <p:cNvSpPr/>
          <p:nvPr/>
        </p:nvSpPr>
        <p:spPr>
          <a:xfrm rot="2823264">
            <a:off x="10776249" y="-464097"/>
            <a:ext cx="1163853" cy="1163853"/>
          </a:xfrm>
          <a:prstGeom prst="roundRect">
            <a:avLst>
              <a:gd fmla="val 11003" name="adj"/>
            </a:avLst>
          </a:prstGeom>
          <a:solidFill>
            <a:srgbClr val="21409A"/>
          </a:solidFill>
          <a:ln cap="flat" cmpd="sng" w="9525">
            <a:solidFill>
              <a:srgbClr val="ED1D24"/>
            </a:solidFill>
            <a:prstDash val="solid"/>
            <a:miter lim="800000"/>
            <a:headEnd len="sm" w="sm" type="none"/>
            <a:tailEnd len="sm" w="sm" type="none"/>
          </a:ln>
          <a:effectLst>
            <a:outerShdw blurRad="165100" sx="104000" rotWithShape="0" algn="tl" dir="3300000" dist="38100" sy="104000">
              <a:srgbClr val="000000">
                <a:alpha val="3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930" name="Google Shape;930;p35"/>
          <p:cNvSpPr/>
          <p:nvPr/>
        </p:nvSpPr>
        <p:spPr>
          <a:xfrm rot="2823264">
            <a:off x="11745486" y="932599"/>
            <a:ext cx="446514" cy="446514"/>
          </a:xfrm>
          <a:prstGeom prst="roundRect">
            <a:avLst>
              <a:gd fmla="val 11003" name="adj"/>
            </a:avLst>
          </a:prstGeom>
          <a:solidFill>
            <a:srgbClr val="F04A4E"/>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931" name="Google Shape;931;p35"/>
          <p:cNvSpPr/>
          <p:nvPr/>
        </p:nvSpPr>
        <p:spPr>
          <a:xfrm rot="2823264">
            <a:off x="10983566" y="-439705"/>
            <a:ext cx="1163853" cy="1163853"/>
          </a:xfrm>
          <a:prstGeom prst="roundRect">
            <a:avLst>
              <a:gd fmla="val 11003" name="adj"/>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nvGrpSpPr>
          <p:cNvPr id="932" name="Google Shape;932;p35"/>
          <p:cNvGrpSpPr/>
          <p:nvPr/>
        </p:nvGrpSpPr>
        <p:grpSpPr>
          <a:xfrm>
            <a:off x="267873" y="100774"/>
            <a:ext cx="1065184" cy="943264"/>
            <a:chOff x="3530443" y="1742099"/>
            <a:chExt cx="1065184" cy="943264"/>
          </a:xfrm>
        </p:grpSpPr>
        <p:sp>
          <p:nvSpPr>
            <p:cNvPr id="933" name="Google Shape;933;p35"/>
            <p:cNvSpPr/>
            <p:nvPr/>
          </p:nvSpPr>
          <p:spPr>
            <a:xfrm rot="2700000">
              <a:off x="3668581" y="1880239"/>
              <a:ext cx="666987" cy="666987"/>
            </a:xfrm>
            <a:prstGeom prst="roundRect">
              <a:avLst>
                <a:gd fmla="val 11003" name="adj"/>
              </a:avLst>
            </a:prstGeom>
            <a:solidFill>
              <a:srgbClr val="2F5496"/>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934" name="Google Shape;934;p35"/>
            <p:cNvSpPr txBox="1"/>
            <p:nvPr/>
          </p:nvSpPr>
          <p:spPr>
            <a:xfrm>
              <a:off x="3652365" y="1952122"/>
              <a:ext cx="68776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VI</a:t>
              </a:r>
              <a:endParaRPr b="1" sz="2800">
                <a:solidFill>
                  <a:schemeClr val="lt1"/>
                </a:solidFill>
                <a:latin typeface="Arial"/>
                <a:ea typeface="Arial"/>
                <a:cs typeface="Arial"/>
                <a:sym typeface="Arial"/>
              </a:endParaRPr>
            </a:p>
          </p:txBody>
        </p:sp>
        <p:sp>
          <p:nvSpPr>
            <p:cNvPr id="935" name="Google Shape;935;p35"/>
            <p:cNvSpPr/>
            <p:nvPr/>
          </p:nvSpPr>
          <p:spPr>
            <a:xfrm rot="2700000">
              <a:off x="3790503" y="1880237"/>
              <a:ext cx="666987" cy="666987"/>
            </a:xfrm>
            <a:prstGeom prst="roundRect">
              <a:avLst>
                <a:gd fmla="val 11003" name="adj"/>
              </a:avLst>
            </a:prstGeom>
            <a:no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
        <p:nvSpPr>
          <p:cNvPr id="936" name="Google Shape;936;p35"/>
          <p:cNvSpPr txBox="1"/>
          <p:nvPr/>
        </p:nvSpPr>
        <p:spPr>
          <a:xfrm>
            <a:off x="1418453" y="964661"/>
            <a:ext cx="698620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rgbClr val="FF6600"/>
                </a:solidFill>
                <a:latin typeface="Times New Roman"/>
                <a:ea typeface="Times New Roman"/>
                <a:cs typeface="Times New Roman"/>
                <a:sym typeface="Times New Roman"/>
              </a:rPr>
              <a:t>6.2.1 Giải thích kế hoạch  phát triển dự án khởi nghiệp.</a:t>
            </a:r>
            <a:endParaRPr/>
          </a:p>
          <a:p>
            <a:pPr indent="0" lvl="0" marL="0" marR="0" rtl="0" algn="l">
              <a:spcBef>
                <a:spcPts val="0"/>
              </a:spcBef>
              <a:spcAft>
                <a:spcPts val="0"/>
              </a:spcAft>
              <a:buNone/>
            </a:pPr>
            <a:r>
              <a:t/>
            </a:r>
            <a:endParaRPr sz="2400">
              <a:solidFill>
                <a:srgbClr val="FF6600"/>
              </a:solidFill>
              <a:latin typeface="Calibri"/>
              <a:ea typeface="Calibri"/>
              <a:cs typeface="Calibri"/>
              <a:sym typeface="Calibri"/>
            </a:endParaRPr>
          </a:p>
        </p:txBody>
      </p:sp>
      <p:grpSp>
        <p:nvGrpSpPr>
          <p:cNvPr id="937" name="Google Shape;937;p35"/>
          <p:cNvGrpSpPr/>
          <p:nvPr/>
        </p:nvGrpSpPr>
        <p:grpSpPr>
          <a:xfrm>
            <a:off x="-4706723" y="377566"/>
            <a:ext cx="14178398" cy="7293488"/>
            <a:chOff x="-6125176" y="-937410"/>
            <a:chExt cx="14178398" cy="7293488"/>
          </a:xfrm>
        </p:grpSpPr>
        <p:sp>
          <p:nvSpPr>
            <p:cNvPr id="938" name="Google Shape;938;p35"/>
            <p:cNvSpPr/>
            <p:nvPr/>
          </p:nvSpPr>
          <p:spPr>
            <a:xfrm>
              <a:off x="-6125176" y="-937410"/>
              <a:ext cx="7293488" cy="7293488"/>
            </a:xfrm>
            <a:prstGeom prst="blockArc">
              <a:avLst>
                <a:gd fmla="val 18900000" name="adj1"/>
                <a:gd fmla="val 2700000" name="adj2"/>
                <a:gd fmla="val 296" name="adj3"/>
              </a:avLst>
            </a:prstGeom>
            <a:noFill/>
            <a:ln cap="flat" cmpd="sng" w="12700">
              <a:solidFill>
                <a:schemeClr val="accent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5"/>
            <p:cNvSpPr/>
            <p:nvPr/>
          </p:nvSpPr>
          <p:spPr>
            <a:xfrm>
              <a:off x="752110" y="541866"/>
              <a:ext cx="7301111" cy="1083733"/>
            </a:xfrm>
            <a:prstGeom prst="rect">
              <a:avLst/>
            </a:prstGeom>
            <a:gradFill>
              <a:gsLst>
                <a:gs pos="0">
                  <a:srgbClr val="6EA5DA"/>
                </a:gs>
                <a:gs pos="50000">
                  <a:srgbClr val="529BDA"/>
                </a:gs>
                <a:gs pos="100000">
                  <a:srgbClr val="4188C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5"/>
            <p:cNvSpPr txBox="1"/>
            <p:nvPr/>
          </p:nvSpPr>
          <p:spPr>
            <a:xfrm>
              <a:off x="752110" y="541866"/>
              <a:ext cx="7301111" cy="1083733"/>
            </a:xfrm>
            <a:prstGeom prst="rect">
              <a:avLst/>
            </a:prstGeom>
            <a:noFill/>
            <a:ln>
              <a:noFill/>
            </a:ln>
          </p:spPr>
          <p:txBody>
            <a:bodyPr anchorCtr="0" anchor="ctr" bIns="45700" lIns="860200" spcFirstLastPara="1" rIns="45700" wrap="square" tIns="45700">
              <a:noAutofit/>
            </a:bodyPr>
            <a:lstStyle/>
            <a:p>
              <a:pPr indent="0" lvl="0" marL="0" marR="0" rtl="0" algn="l">
                <a:lnSpc>
                  <a:spcPct val="90000"/>
                </a:lnSpc>
                <a:spcBef>
                  <a:spcPts val="0"/>
                </a:spcBef>
                <a:spcAft>
                  <a:spcPts val="0"/>
                </a:spcAft>
                <a:buClr>
                  <a:schemeClr val="lt1"/>
                </a:buClr>
                <a:buSzPts val="1800"/>
                <a:buFont typeface="Calibri"/>
                <a:buNone/>
              </a:pPr>
              <a:r>
                <a:rPr b="0" i="0" lang="en-US" sz="1800" u="none">
                  <a:solidFill>
                    <a:schemeClr val="lt1"/>
                  </a:solidFill>
                  <a:latin typeface="Calibri"/>
                  <a:ea typeface="Calibri"/>
                  <a:cs typeface="Calibri"/>
                  <a:sym typeface="Calibri"/>
                </a:rPr>
                <a:t>Nhận thấy được tiềm năng lớn để phát triển sau khi phân tích thị trường và đối thủ cạnh tranh, nên chúng em quyết định sẽ thành lập một công ty chuyên cung cấp, phát triển phần mềm quản lý bán hàng.</a:t>
              </a:r>
              <a:endParaRPr sz="1800">
                <a:solidFill>
                  <a:schemeClr val="lt1"/>
                </a:solidFill>
                <a:latin typeface="Calibri"/>
                <a:ea typeface="Calibri"/>
                <a:cs typeface="Calibri"/>
                <a:sym typeface="Calibri"/>
              </a:endParaRPr>
            </a:p>
          </p:txBody>
        </p:sp>
        <p:sp>
          <p:nvSpPr>
            <p:cNvPr id="941" name="Google Shape;941;p35"/>
            <p:cNvSpPr/>
            <p:nvPr/>
          </p:nvSpPr>
          <p:spPr>
            <a:xfrm>
              <a:off x="74777" y="406400"/>
              <a:ext cx="1354666" cy="1354666"/>
            </a:xfrm>
            <a:prstGeom prst="ellipse">
              <a:avLst/>
            </a:prstGeom>
            <a:solidFill>
              <a:schemeClr val="lt1"/>
            </a:solidFill>
            <a:ln cap="flat" cmpd="sng" w="9525">
              <a:solidFill>
                <a:srgbClr val="599B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5"/>
            <p:cNvSpPr/>
            <p:nvPr/>
          </p:nvSpPr>
          <p:spPr>
            <a:xfrm>
              <a:off x="1146048" y="2167466"/>
              <a:ext cx="6907174" cy="1083733"/>
            </a:xfrm>
            <a:prstGeom prst="rect">
              <a:avLst/>
            </a:prstGeom>
            <a:gradFill>
              <a:gsLst>
                <a:gs pos="0">
                  <a:srgbClr val="65C998"/>
                </a:gs>
                <a:gs pos="50000">
                  <a:srgbClr val="46C78C"/>
                </a:gs>
                <a:gs pos="100000">
                  <a:srgbClr val="35B87B"/>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5"/>
            <p:cNvSpPr txBox="1"/>
            <p:nvPr/>
          </p:nvSpPr>
          <p:spPr>
            <a:xfrm>
              <a:off x="1146048" y="2167466"/>
              <a:ext cx="6907174" cy="1083733"/>
            </a:xfrm>
            <a:prstGeom prst="rect">
              <a:avLst/>
            </a:prstGeom>
            <a:noFill/>
            <a:ln>
              <a:noFill/>
            </a:ln>
          </p:spPr>
          <p:txBody>
            <a:bodyPr anchorCtr="0" anchor="ctr" bIns="45700" lIns="860200" spcFirstLastPara="1" rIns="45700" wrap="square" tIns="45700">
              <a:noAutofit/>
            </a:bodyPr>
            <a:lstStyle/>
            <a:p>
              <a:pPr indent="0" lvl="0" marL="0" marR="0" rtl="0" algn="l">
                <a:lnSpc>
                  <a:spcPct val="90000"/>
                </a:lnSpc>
                <a:spcBef>
                  <a:spcPts val="0"/>
                </a:spcBef>
                <a:spcAft>
                  <a:spcPts val="0"/>
                </a:spcAft>
                <a:buClr>
                  <a:schemeClr val="lt1"/>
                </a:buClr>
                <a:buSzPts val="1800"/>
                <a:buFont typeface="Arial"/>
                <a:buNone/>
              </a:pPr>
              <a:r>
                <a:rPr b="0" i="0" lang="en-US" sz="1800" u="none">
                  <a:solidFill>
                    <a:schemeClr val="lt1"/>
                  </a:solidFill>
                  <a:latin typeface="Arial"/>
                  <a:ea typeface="Arial"/>
                  <a:cs typeface="Arial"/>
                  <a:sym typeface="Arial"/>
                </a:rPr>
                <a:t>Ban đầu, hướng đến việc cung cấp phần mềm cho các cửa hàng bán hàng thời trang với quy mô nhỏ và vừa</a:t>
              </a:r>
              <a:endParaRPr sz="1800">
                <a:solidFill>
                  <a:schemeClr val="lt1"/>
                </a:solidFill>
                <a:latin typeface="Arial"/>
                <a:ea typeface="Arial"/>
                <a:cs typeface="Arial"/>
                <a:sym typeface="Arial"/>
              </a:endParaRPr>
            </a:p>
          </p:txBody>
        </p:sp>
        <p:sp>
          <p:nvSpPr>
            <p:cNvPr id="944" name="Google Shape;944;p35"/>
            <p:cNvSpPr/>
            <p:nvPr/>
          </p:nvSpPr>
          <p:spPr>
            <a:xfrm>
              <a:off x="468714" y="2032000"/>
              <a:ext cx="1354666" cy="1354666"/>
            </a:xfrm>
            <a:prstGeom prst="ellipse">
              <a:avLst/>
            </a:prstGeom>
            <a:solidFill>
              <a:schemeClr val="lt1"/>
            </a:solidFill>
            <a:ln cap="flat" cmpd="sng" w="9525">
              <a:solidFill>
                <a:srgbClr val="4CC38C"/>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5"/>
            <p:cNvSpPr/>
            <p:nvPr/>
          </p:nvSpPr>
          <p:spPr>
            <a:xfrm>
              <a:off x="752110" y="3793066"/>
              <a:ext cx="7301111" cy="1083733"/>
            </a:xfrm>
            <a:prstGeom prst="rect">
              <a:avLst/>
            </a:prstGeom>
            <a:gradFill>
              <a:gsLst>
                <a:gs pos="0">
                  <a:srgbClr val="7EB55F"/>
                </a:gs>
                <a:gs pos="50000">
                  <a:srgbClr val="6EB03F"/>
                </a:gs>
                <a:gs pos="100000">
                  <a:srgbClr val="5F9F3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5"/>
            <p:cNvSpPr txBox="1"/>
            <p:nvPr/>
          </p:nvSpPr>
          <p:spPr>
            <a:xfrm>
              <a:off x="752110" y="3793066"/>
              <a:ext cx="7301111" cy="1083733"/>
            </a:xfrm>
            <a:prstGeom prst="rect">
              <a:avLst/>
            </a:prstGeom>
            <a:noFill/>
            <a:ln>
              <a:noFill/>
            </a:ln>
          </p:spPr>
          <p:txBody>
            <a:bodyPr anchorCtr="0" anchor="ctr" bIns="45700" lIns="860200" spcFirstLastPara="1" rIns="45700" wrap="square" tIns="45700">
              <a:noAutofit/>
            </a:bodyPr>
            <a:lstStyle/>
            <a:p>
              <a:pPr indent="0" lvl="0" marL="0" marR="0" rtl="0" algn="l">
                <a:lnSpc>
                  <a:spcPct val="90000"/>
                </a:lnSpc>
                <a:spcBef>
                  <a:spcPts val="0"/>
                </a:spcBef>
                <a:spcAft>
                  <a:spcPts val="0"/>
                </a:spcAft>
                <a:buClr>
                  <a:schemeClr val="lt1"/>
                </a:buClr>
                <a:buSzPts val="1800"/>
                <a:buFont typeface="Arial"/>
                <a:buNone/>
              </a:pPr>
              <a:r>
                <a:rPr b="0" i="0" lang="en-US" sz="1800" u="none">
                  <a:solidFill>
                    <a:schemeClr val="lt1"/>
                  </a:solidFill>
                  <a:latin typeface="Arial"/>
                  <a:ea typeface="Arial"/>
                  <a:cs typeface="Arial"/>
                  <a:sym typeface="Arial"/>
                </a:rPr>
                <a:t>Tầm nhìn xa đối với sản phẩm của công ty trong dự án khởi nghiệp lần này . Hướng tới một công ty chuyên cung cấp phần mềm quản lý bán hàng cho các cửa hàng có quy mô lớn.</a:t>
              </a:r>
              <a:endParaRPr sz="1800">
                <a:solidFill>
                  <a:schemeClr val="lt1"/>
                </a:solidFill>
                <a:latin typeface="Arial"/>
                <a:ea typeface="Arial"/>
                <a:cs typeface="Arial"/>
                <a:sym typeface="Arial"/>
              </a:endParaRPr>
            </a:p>
          </p:txBody>
        </p:sp>
        <p:sp>
          <p:nvSpPr>
            <p:cNvPr id="947" name="Google Shape;947;p35"/>
            <p:cNvSpPr/>
            <p:nvPr/>
          </p:nvSpPr>
          <p:spPr>
            <a:xfrm>
              <a:off x="74777" y="3657600"/>
              <a:ext cx="1354666" cy="1354666"/>
            </a:xfrm>
            <a:prstGeom prst="ellipse">
              <a:avLst/>
            </a:prstGeom>
            <a:solidFill>
              <a:schemeClr val="lt1"/>
            </a:solidFill>
            <a:ln cap="flat" cmpd="sng" w="9525">
              <a:solidFill>
                <a:srgbClr val="6FAB4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35"/>
          <p:cNvSpPr txBox="1"/>
          <p:nvPr/>
        </p:nvSpPr>
        <p:spPr>
          <a:xfrm>
            <a:off x="1843548" y="1761106"/>
            <a:ext cx="614271"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rgbClr val="FF6600"/>
                </a:solidFill>
                <a:latin typeface="Calibri"/>
                <a:ea typeface="Calibri"/>
                <a:cs typeface="Calibri"/>
                <a:sym typeface="Calibri"/>
              </a:rPr>
              <a:t>1</a:t>
            </a:r>
            <a:endParaRPr/>
          </a:p>
        </p:txBody>
      </p:sp>
      <p:sp>
        <p:nvSpPr>
          <p:cNvPr id="949" name="Google Shape;949;p35"/>
          <p:cNvSpPr txBox="1"/>
          <p:nvPr/>
        </p:nvSpPr>
        <p:spPr>
          <a:xfrm>
            <a:off x="2338411" y="3429000"/>
            <a:ext cx="614271"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rgbClr val="FF6600"/>
                </a:solidFill>
                <a:latin typeface="Calibri"/>
                <a:ea typeface="Calibri"/>
                <a:cs typeface="Calibri"/>
                <a:sym typeface="Calibri"/>
              </a:rPr>
              <a:t>2</a:t>
            </a:r>
            <a:endParaRPr/>
          </a:p>
        </p:txBody>
      </p:sp>
      <p:sp>
        <p:nvSpPr>
          <p:cNvPr id="950" name="Google Shape;950;p35"/>
          <p:cNvSpPr txBox="1"/>
          <p:nvPr/>
        </p:nvSpPr>
        <p:spPr>
          <a:xfrm>
            <a:off x="1843548" y="5081321"/>
            <a:ext cx="614271"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rgbClr val="FF6600"/>
                </a:solidFill>
                <a:latin typeface="Calibri"/>
                <a:ea typeface="Calibri"/>
                <a:cs typeface="Calibri"/>
                <a:sym typeface="Calibri"/>
              </a:rPr>
              <a:t>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36"/>
          <p:cNvSpPr txBox="1"/>
          <p:nvPr/>
        </p:nvSpPr>
        <p:spPr>
          <a:xfrm>
            <a:off x="1518540" y="-60436"/>
            <a:ext cx="6815400" cy="89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1409A"/>
                </a:solidFill>
              </a:rPr>
              <a:t>Kết luận  </a:t>
            </a:r>
            <a:endParaRPr/>
          </a:p>
          <a:p>
            <a:pPr indent="0" lvl="0" marL="0" marR="0" rtl="0" algn="l">
              <a:spcBef>
                <a:spcPts val="0"/>
              </a:spcBef>
              <a:spcAft>
                <a:spcPts val="0"/>
              </a:spcAft>
              <a:buNone/>
            </a:pPr>
            <a:r>
              <a:rPr b="1" lang="en-US" sz="2400">
                <a:solidFill>
                  <a:srgbClr val="FF0000"/>
                </a:solidFill>
              </a:rPr>
              <a:t>6.2 Khởi nghiệp</a:t>
            </a:r>
            <a:endParaRPr/>
          </a:p>
        </p:txBody>
      </p:sp>
      <p:sp>
        <p:nvSpPr>
          <p:cNvPr id="956" name="Google Shape;956;p36"/>
          <p:cNvSpPr/>
          <p:nvPr/>
        </p:nvSpPr>
        <p:spPr>
          <a:xfrm rot="2823264">
            <a:off x="10776249" y="-464097"/>
            <a:ext cx="1163853" cy="1163853"/>
          </a:xfrm>
          <a:prstGeom prst="roundRect">
            <a:avLst>
              <a:gd fmla="val 11003" name="adj"/>
            </a:avLst>
          </a:prstGeom>
          <a:solidFill>
            <a:srgbClr val="21409A"/>
          </a:solidFill>
          <a:ln cap="flat" cmpd="sng" w="9525">
            <a:solidFill>
              <a:srgbClr val="ED1D24"/>
            </a:solidFill>
            <a:prstDash val="solid"/>
            <a:miter lim="800000"/>
            <a:headEnd len="sm" w="sm" type="none"/>
            <a:tailEnd len="sm" w="sm" type="none"/>
          </a:ln>
          <a:effectLst>
            <a:outerShdw blurRad="165100" sx="104000" rotWithShape="0" algn="tl" dir="3300000" dist="38100" sy="104000">
              <a:srgbClr val="000000">
                <a:alpha val="3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957" name="Google Shape;957;p36"/>
          <p:cNvSpPr/>
          <p:nvPr/>
        </p:nvSpPr>
        <p:spPr>
          <a:xfrm rot="2823264">
            <a:off x="11745486" y="932599"/>
            <a:ext cx="446514" cy="446514"/>
          </a:xfrm>
          <a:prstGeom prst="roundRect">
            <a:avLst>
              <a:gd fmla="val 11003" name="adj"/>
            </a:avLst>
          </a:prstGeom>
          <a:solidFill>
            <a:srgbClr val="F04A4E"/>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958" name="Google Shape;958;p36"/>
          <p:cNvSpPr/>
          <p:nvPr/>
        </p:nvSpPr>
        <p:spPr>
          <a:xfrm rot="2823264">
            <a:off x="10983566" y="-439705"/>
            <a:ext cx="1163853" cy="1163853"/>
          </a:xfrm>
          <a:prstGeom prst="roundRect">
            <a:avLst>
              <a:gd fmla="val 11003" name="adj"/>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nvGrpSpPr>
          <p:cNvPr id="959" name="Google Shape;959;p36"/>
          <p:cNvGrpSpPr/>
          <p:nvPr/>
        </p:nvGrpSpPr>
        <p:grpSpPr>
          <a:xfrm>
            <a:off x="377498" y="135142"/>
            <a:ext cx="1065184" cy="943264"/>
            <a:chOff x="3530443" y="1742099"/>
            <a:chExt cx="1065184" cy="943264"/>
          </a:xfrm>
        </p:grpSpPr>
        <p:sp>
          <p:nvSpPr>
            <p:cNvPr id="960" name="Google Shape;960;p36"/>
            <p:cNvSpPr/>
            <p:nvPr/>
          </p:nvSpPr>
          <p:spPr>
            <a:xfrm rot="2700000">
              <a:off x="3668581" y="1880239"/>
              <a:ext cx="666987" cy="666987"/>
            </a:xfrm>
            <a:prstGeom prst="roundRect">
              <a:avLst>
                <a:gd fmla="val 11003" name="adj"/>
              </a:avLst>
            </a:prstGeom>
            <a:solidFill>
              <a:srgbClr val="2F5496"/>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961" name="Google Shape;961;p36"/>
            <p:cNvSpPr txBox="1"/>
            <p:nvPr/>
          </p:nvSpPr>
          <p:spPr>
            <a:xfrm>
              <a:off x="3652365" y="1952122"/>
              <a:ext cx="68776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VI</a:t>
              </a:r>
              <a:endParaRPr b="1" sz="2800">
                <a:solidFill>
                  <a:schemeClr val="lt1"/>
                </a:solidFill>
                <a:latin typeface="Arial"/>
                <a:ea typeface="Arial"/>
                <a:cs typeface="Arial"/>
                <a:sym typeface="Arial"/>
              </a:endParaRPr>
            </a:p>
          </p:txBody>
        </p:sp>
        <p:sp>
          <p:nvSpPr>
            <p:cNvPr id="962" name="Google Shape;962;p36"/>
            <p:cNvSpPr/>
            <p:nvPr/>
          </p:nvSpPr>
          <p:spPr>
            <a:xfrm rot="2700000">
              <a:off x="3790503" y="1880237"/>
              <a:ext cx="666987" cy="666987"/>
            </a:xfrm>
            <a:prstGeom prst="roundRect">
              <a:avLst>
                <a:gd fmla="val 11003" name="adj"/>
              </a:avLst>
            </a:prstGeom>
            <a:no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grpSp>
        <p:nvGrpSpPr>
          <p:cNvPr id="963" name="Google Shape;963;p36"/>
          <p:cNvGrpSpPr/>
          <p:nvPr/>
        </p:nvGrpSpPr>
        <p:grpSpPr>
          <a:xfrm>
            <a:off x="5177706" y="1944334"/>
            <a:ext cx="2304256" cy="2304256"/>
            <a:chOff x="1231556" y="109311"/>
            <a:chExt cx="3168000" cy="3168000"/>
          </a:xfrm>
        </p:grpSpPr>
        <p:sp>
          <p:nvSpPr>
            <p:cNvPr id="964" name="Google Shape;964;p36"/>
            <p:cNvSpPr/>
            <p:nvPr/>
          </p:nvSpPr>
          <p:spPr>
            <a:xfrm>
              <a:off x="1231556" y="109311"/>
              <a:ext cx="3168000" cy="3168000"/>
            </a:xfrm>
            <a:prstGeom prst="ellipse">
              <a:avLst/>
            </a:prstGeom>
            <a:solidFill>
              <a:schemeClr val="accent5">
                <a:alpha val="40000"/>
              </a:schemeClr>
            </a:solidFill>
            <a:ln cap="flat" cmpd="sng" w="254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5" name="Google Shape;965;p36"/>
            <p:cNvSpPr/>
            <p:nvPr/>
          </p:nvSpPr>
          <p:spPr>
            <a:xfrm>
              <a:off x="1381098" y="477889"/>
              <a:ext cx="2987268" cy="2726609"/>
            </a:xfrm>
            <a:custGeom>
              <a:rect b="b" l="l" r="r" t="t"/>
              <a:pathLst>
                <a:path extrusionOk="0" h="2726609" w="2987268">
                  <a:moveTo>
                    <a:pt x="972309" y="1310667"/>
                  </a:moveTo>
                  <a:lnTo>
                    <a:pt x="981420" y="1318105"/>
                  </a:lnTo>
                  <a:cubicBezTo>
                    <a:pt x="981704" y="1321341"/>
                    <a:pt x="979043" y="1330083"/>
                    <a:pt x="974012" y="1330083"/>
                  </a:cubicBezTo>
                  <a:cubicBezTo>
                    <a:pt x="968980" y="1330083"/>
                    <a:pt x="963482" y="1321341"/>
                    <a:pt x="963199" y="1318105"/>
                  </a:cubicBezTo>
                  <a:cubicBezTo>
                    <a:pt x="962915" y="1314869"/>
                    <a:pt x="967278" y="1310667"/>
                    <a:pt x="972309" y="1310667"/>
                  </a:cubicBezTo>
                  <a:close/>
                  <a:moveTo>
                    <a:pt x="1060350" y="1191962"/>
                  </a:moveTo>
                  <a:cubicBezTo>
                    <a:pt x="1066367" y="1191962"/>
                    <a:pt x="1070905" y="1196987"/>
                    <a:pt x="1071245" y="1200857"/>
                  </a:cubicBezTo>
                  <a:cubicBezTo>
                    <a:pt x="1071584" y="1204726"/>
                    <a:pt x="1068403" y="1215181"/>
                    <a:pt x="1062386" y="1215181"/>
                  </a:cubicBezTo>
                  <a:cubicBezTo>
                    <a:pt x="1056369" y="1215181"/>
                    <a:pt x="1049795" y="1204726"/>
                    <a:pt x="1049455" y="1200857"/>
                  </a:cubicBezTo>
                  <a:cubicBezTo>
                    <a:pt x="1049116" y="1196987"/>
                    <a:pt x="1054333" y="1191962"/>
                    <a:pt x="1060350" y="1191962"/>
                  </a:cubicBezTo>
                  <a:close/>
                  <a:moveTo>
                    <a:pt x="835663" y="1184438"/>
                  </a:moveTo>
                  <a:cubicBezTo>
                    <a:pt x="847697" y="1184438"/>
                    <a:pt x="856773" y="1194488"/>
                    <a:pt x="857452" y="1202228"/>
                  </a:cubicBezTo>
                  <a:cubicBezTo>
                    <a:pt x="858131" y="1209967"/>
                    <a:pt x="851768" y="1230876"/>
                    <a:pt x="839735" y="1230876"/>
                  </a:cubicBezTo>
                  <a:cubicBezTo>
                    <a:pt x="827701" y="1230876"/>
                    <a:pt x="814553" y="1209967"/>
                    <a:pt x="813874" y="1202228"/>
                  </a:cubicBezTo>
                  <a:cubicBezTo>
                    <a:pt x="813195" y="1194488"/>
                    <a:pt x="823629" y="1184438"/>
                    <a:pt x="835663" y="1184438"/>
                  </a:cubicBezTo>
                  <a:close/>
                  <a:moveTo>
                    <a:pt x="985785" y="1172342"/>
                  </a:moveTo>
                  <a:lnTo>
                    <a:pt x="1000715" y="1188629"/>
                  </a:lnTo>
                  <a:lnTo>
                    <a:pt x="1000715" y="1211703"/>
                  </a:lnTo>
                  <a:lnTo>
                    <a:pt x="946425" y="1210346"/>
                  </a:lnTo>
                  <a:cubicBezTo>
                    <a:pt x="889874" y="1205369"/>
                    <a:pt x="905255" y="1188177"/>
                    <a:pt x="923352" y="1175057"/>
                  </a:cubicBezTo>
                  <a:cubicBezTo>
                    <a:pt x="940996" y="1175962"/>
                    <a:pt x="968141" y="1171437"/>
                    <a:pt x="985785" y="1172342"/>
                  </a:cubicBezTo>
                  <a:close/>
                  <a:moveTo>
                    <a:pt x="741346" y="1100475"/>
                  </a:moveTo>
                  <a:cubicBezTo>
                    <a:pt x="749205" y="1097612"/>
                    <a:pt x="762564" y="1105663"/>
                    <a:pt x="765918" y="1118177"/>
                  </a:cubicBezTo>
                  <a:cubicBezTo>
                    <a:pt x="769271" y="1130692"/>
                    <a:pt x="761349" y="1142931"/>
                    <a:pt x="753489" y="1145794"/>
                  </a:cubicBezTo>
                  <a:cubicBezTo>
                    <a:pt x="745629" y="1148657"/>
                    <a:pt x="722113" y="1147866"/>
                    <a:pt x="718760" y="1135351"/>
                  </a:cubicBezTo>
                  <a:cubicBezTo>
                    <a:pt x="715407" y="1122837"/>
                    <a:pt x="733486" y="1103337"/>
                    <a:pt x="741346" y="1100475"/>
                  </a:cubicBezTo>
                  <a:close/>
                  <a:moveTo>
                    <a:pt x="815027" y="1099729"/>
                  </a:moveTo>
                  <a:cubicBezTo>
                    <a:pt x="823991" y="1099956"/>
                    <a:pt x="833774" y="1100634"/>
                    <a:pt x="841917" y="1100408"/>
                  </a:cubicBezTo>
                  <a:lnTo>
                    <a:pt x="893493" y="1127553"/>
                  </a:lnTo>
                  <a:cubicBezTo>
                    <a:pt x="898017" y="1141125"/>
                    <a:pt x="901184" y="1154698"/>
                    <a:pt x="897565" y="1168270"/>
                  </a:cubicBezTo>
                  <a:cubicBezTo>
                    <a:pt x="895755" y="1166008"/>
                    <a:pt x="854585" y="1174603"/>
                    <a:pt x="852776" y="1172342"/>
                  </a:cubicBezTo>
                  <a:lnTo>
                    <a:pt x="806629" y="1142482"/>
                  </a:lnTo>
                  <a:lnTo>
                    <a:pt x="783556" y="1124839"/>
                  </a:lnTo>
                  <a:cubicBezTo>
                    <a:pt x="786723" y="1117147"/>
                    <a:pt x="783330" y="1105837"/>
                    <a:pt x="793057" y="1101765"/>
                  </a:cubicBezTo>
                  <a:cubicBezTo>
                    <a:pt x="797920" y="1099729"/>
                    <a:pt x="806064" y="1099503"/>
                    <a:pt x="815027" y="1099729"/>
                  </a:cubicBezTo>
                  <a:close/>
                  <a:moveTo>
                    <a:pt x="2063793" y="774242"/>
                  </a:moveTo>
                  <a:cubicBezTo>
                    <a:pt x="2096671" y="775018"/>
                    <a:pt x="2127367" y="790476"/>
                    <a:pt x="2151713" y="794426"/>
                  </a:cubicBezTo>
                  <a:cubicBezTo>
                    <a:pt x="2183706" y="803176"/>
                    <a:pt x="2195064" y="851609"/>
                    <a:pt x="2193723" y="888932"/>
                  </a:cubicBezTo>
                  <a:cubicBezTo>
                    <a:pt x="2216377" y="892672"/>
                    <a:pt x="2243793" y="894826"/>
                    <a:pt x="2266448" y="923965"/>
                  </a:cubicBezTo>
                  <a:cubicBezTo>
                    <a:pt x="2288357" y="928173"/>
                    <a:pt x="2310365" y="915019"/>
                    <a:pt x="2320419" y="912595"/>
                  </a:cubicBezTo>
                  <a:cubicBezTo>
                    <a:pt x="2325445" y="911383"/>
                    <a:pt x="2325372" y="911709"/>
                    <a:pt x="2326768" y="909420"/>
                  </a:cubicBezTo>
                  <a:cubicBezTo>
                    <a:pt x="2347964" y="903310"/>
                    <a:pt x="2353280" y="900055"/>
                    <a:pt x="2365050" y="887307"/>
                  </a:cubicBezTo>
                  <a:cubicBezTo>
                    <a:pt x="2395407" y="885584"/>
                    <a:pt x="2392430" y="910847"/>
                    <a:pt x="2405326" y="924998"/>
                  </a:cubicBezTo>
                  <a:cubicBezTo>
                    <a:pt x="2437344" y="929416"/>
                    <a:pt x="2450314" y="914784"/>
                    <a:pt x="2501381" y="938251"/>
                  </a:cubicBezTo>
                  <a:lnTo>
                    <a:pt x="2553765" y="999901"/>
                  </a:lnTo>
                  <a:cubicBezTo>
                    <a:pt x="2575723" y="1038485"/>
                    <a:pt x="2610314" y="1140324"/>
                    <a:pt x="2650595" y="1185625"/>
                  </a:cubicBezTo>
                  <a:cubicBezTo>
                    <a:pt x="2663891" y="1215053"/>
                    <a:pt x="2691172" y="1239006"/>
                    <a:pt x="2692274" y="1278063"/>
                  </a:cubicBezTo>
                  <a:cubicBezTo>
                    <a:pt x="2714977" y="1335947"/>
                    <a:pt x="2729743" y="1344622"/>
                    <a:pt x="2773083" y="1381870"/>
                  </a:cubicBezTo>
                  <a:cubicBezTo>
                    <a:pt x="2809519" y="1376210"/>
                    <a:pt x="2844367" y="1362612"/>
                    <a:pt x="2877629" y="1374414"/>
                  </a:cubicBezTo>
                  <a:cubicBezTo>
                    <a:pt x="2903519" y="1387383"/>
                    <a:pt x="2850040" y="1420989"/>
                    <a:pt x="2856882" y="1457770"/>
                  </a:cubicBezTo>
                  <a:cubicBezTo>
                    <a:pt x="2844023" y="1507361"/>
                    <a:pt x="2772431" y="1561713"/>
                    <a:pt x="2729412" y="1608129"/>
                  </a:cubicBezTo>
                  <a:lnTo>
                    <a:pt x="2668055" y="1679303"/>
                  </a:lnTo>
                  <a:cubicBezTo>
                    <a:pt x="2680052" y="1718415"/>
                    <a:pt x="2672461" y="1758095"/>
                    <a:pt x="2669643" y="1787246"/>
                  </a:cubicBezTo>
                  <a:cubicBezTo>
                    <a:pt x="2671587" y="1819572"/>
                    <a:pt x="2674111" y="1819608"/>
                    <a:pt x="2682897" y="1863735"/>
                  </a:cubicBezTo>
                  <a:cubicBezTo>
                    <a:pt x="2700888" y="1908711"/>
                    <a:pt x="2682379" y="1959318"/>
                    <a:pt x="2661706" y="1985669"/>
                  </a:cubicBezTo>
                  <a:cubicBezTo>
                    <a:pt x="2642621" y="2010433"/>
                    <a:pt x="2631306" y="1998024"/>
                    <a:pt x="2608068" y="2029783"/>
                  </a:cubicBezTo>
                  <a:cubicBezTo>
                    <a:pt x="2605927" y="2065370"/>
                    <a:pt x="2591087" y="2100958"/>
                    <a:pt x="2590533" y="2152418"/>
                  </a:cubicBezTo>
                  <a:cubicBezTo>
                    <a:pt x="2580553" y="2229449"/>
                    <a:pt x="2535651" y="2241398"/>
                    <a:pt x="2500273" y="2286681"/>
                  </a:cubicBezTo>
                  <a:lnTo>
                    <a:pt x="2469632" y="2338069"/>
                  </a:lnTo>
                  <a:cubicBezTo>
                    <a:pt x="2451728" y="2351519"/>
                    <a:pt x="2427475" y="2349094"/>
                    <a:pt x="2409571" y="2362544"/>
                  </a:cubicBezTo>
                  <a:cubicBezTo>
                    <a:pt x="2353545" y="2400641"/>
                    <a:pt x="2321329" y="2392704"/>
                    <a:pt x="2289114" y="2356194"/>
                  </a:cubicBezTo>
                  <a:lnTo>
                    <a:pt x="2233925" y="2199117"/>
                  </a:lnTo>
                  <a:lnTo>
                    <a:pt x="2154334" y="1951743"/>
                  </a:lnTo>
                  <a:lnTo>
                    <a:pt x="2171204" y="1885663"/>
                  </a:lnTo>
                  <a:cubicBezTo>
                    <a:pt x="2179732" y="1853239"/>
                    <a:pt x="2178735" y="1852562"/>
                    <a:pt x="2188850" y="1797913"/>
                  </a:cubicBezTo>
                  <a:cubicBezTo>
                    <a:pt x="2185257" y="1718052"/>
                    <a:pt x="2140392" y="1701686"/>
                    <a:pt x="2114575" y="1645635"/>
                  </a:cubicBezTo>
                  <a:cubicBezTo>
                    <a:pt x="2111942" y="1600364"/>
                    <a:pt x="2156930" y="1615413"/>
                    <a:pt x="2140011" y="1527283"/>
                  </a:cubicBezTo>
                  <a:cubicBezTo>
                    <a:pt x="2126961" y="1508025"/>
                    <a:pt x="2120107" y="1517229"/>
                    <a:pt x="2079136" y="1514214"/>
                  </a:cubicBezTo>
                  <a:cubicBezTo>
                    <a:pt x="2014355" y="1493738"/>
                    <a:pt x="1962924" y="1492994"/>
                    <a:pt x="1908473" y="1502845"/>
                  </a:cubicBezTo>
                  <a:cubicBezTo>
                    <a:pt x="1860162" y="1516282"/>
                    <a:pt x="1794390" y="1483685"/>
                    <a:pt x="1746080" y="1424102"/>
                  </a:cubicBezTo>
                  <a:cubicBezTo>
                    <a:pt x="1725875" y="1393290"/>
                    <a:pt x="1710431" y="1365652"/>
                    <a:pt x="1704513" y="1331665"/>
                  </a:cubicBezTo>
                  <a:cubicBezTo>
                    <a:pt x="1695468" y="1299856"/>
                    <a:pt x="1666606" y="1285889"/>
                    <a:pt x="1688639" y="1253883"/>
                  </a:cubicBezTo>
                  <a:cubicBezTo>
                    <a:pt x="1685728" y="1222929"/>
                    <a:pt x="1662373" y="1193556"/>
                    <a:pt x="1698163" y="1176101"/>
                  </a:cubicBezTo>
                  <a:cubicBezTo>
                    <a:pt x="1684744" y="1114199"/>
                    <a:pt x="1697781" y="1087281"/>
                    <a:pt x="1722417" y="1055496"/>
                  </a:cubicBezTo>
                  <a:cubicBezTo>
                    <a:pt x="1734501" y="1009376"/>
                    <a:pt x="1759283" y="998178"/>
                    <a:pt x="1796765" y="964757"/>
                  </a:cubicBezTo>
                  <a:cubicBezTo>
                    <a:pt x="1816269" y="934855"/>
                    <a:pt x="1804043" y="905943"/>
                    <a:pt x="1820390" y="885609"/>
                  </a:cubicBezTo>
                  <a:cubicBezTo>
                    <a:pt x="1836738" y="865274"/>
                    <a:pt x="1885406" y="845229"/>
                    <a:pt x="1905963" y="839575"/>
                  </a:cubicBezTo>
                  <a:cubicBezTo>
                    <a:pt x="1921726" y="842023"/>
                    <a:pt x="1940664" y="841297"/>
                    <a:pt x="1962777" y="842158"/>
                  </a:cubicBezTo>
                  <a:cubicBezTo>
                    <a:pt x="1995854" y="787375"/>
                    <a:pt x="2030915" y="773467"/>
                    <a:pt x="2063793" y="774242"/>
                  </a:cubicBezTo>
                  <a:close/>
                  <a:moveTo>
                    <a:pt x="2113222" y="704555"/>
                  </a:moveTo>
                  <a:cubicBezTo>
                    <a:pt x="2125256" y="704555"/>
                    <a:pt x="2134333" y="714605"/>
                    <a:pt x="2135012" y="722345"/>
                  </a:cubicBezTo>
                  <a:cubicBezTo>
                    <a:pt x="2135690" y="730085"/>
                    <a:pt x="2129328" y="750993"/>
                    <a:pt x="2117294" y="750993"/>
                  </a:cubicBezTo>
                  <a:cubicBezTo>
                    <a:pt x="2105260" y="750993"/>
                    <a:pt x="2092111" y="730085"/>
                    <a:pt x="2091432" y="722345"/>
                  </a:cubicBezTo>
                  <a:cubicBezTo>
                    <a:pt x="2090753" y="714605"/>
                    <a:pt x="2101188" y="704555"/>
                    <a:pt x="2113222" y="704555"/>
                  </a:cubicBezTo>
                  <a:close/>
                  <a:moveTo>
                    <a:pt x="2119747" y="658118"/>
                  </a:moveTo>
                  <a:cubicBezTo>
                    <a:pt x="2128186" y="658118"/>
                    <a:pt x="2134550" y="665165"/>
                    <a:pt x="2135026" y="670593"/>
                  </a:cubicBezTo>
                  <a:cubicBezTo>
                    <a:pt x="2135502" y="676020"/>
                    <a:pt x="2131041" y="690681"/>
                    <a:pt x="2122602" y="690681"/>
                  </a:cubicBezTo>
                  <a:cubicBezTo>
                    <a:pt x="2114164" y="690681"/>
                    <a:pt x="2104944" y="676020"/>
                    <a:pt x="2104468" y="670593"/>
                  </a:cubicBezTo>
                  <a:cubicBezTo>
                    <a:pt x="2103992" y="665165"/>
                    <a:pt x="2111309" y="658118"/>
                    <a:pt x="2119747" y="658118"/>
                  </a:cubicBezTo>
                  <a:close/>
                  <a:moveTo>
                    <a:pt x="2514306" y="568022"/>
                  </a:moveTo>
                  <a:cubicBezTo>
                    <a:pt x="2512242" y="567386"/>
                    <a:pt x="2510252" y="567425"/>
                    <a:pt x="2508350" y="568297"/>
                  </a:cubicBezTo>
                  <a:cubicBezTo>
                    <a:pt x="2459861" y="602525"/>
                    <a:pt x="2464614" y="625343"/>
                    <a:pt x="2455107" y="657670"/>
                  </a:cubicBezTo>
                  <a:cubicBezTo>
                    <a:pt x="2448768" y="674151"/>
                    <a:pt x="2453839" y="694434"/>
                    <a:pt x="2475073" y="700455"/>
                  </a:cubicBezTo>
                  <a:cubicBezTo>
                    <a:pt x="2506132" y="715034"/>
                    <a:pt x="2528634" y="677320"/>
                    <a:pt x="2588216" y="689997"/>
                  </a:cubicBezTo>
                  <a:lnTo>
                    <a:pt x="2659524" y="727077"/>
                  </a:lnTo>
                  <a:cubicBezTo>
                    <a:pt x="2684878" y="735318"/>
                    <a:pt x="2695970" y="719788"/>
                    <a:pt x="2701358" y="691898"/>
                  </a:cubicBezTo>
                  <a:cubicBezTo>
                    <a:pt x="2701042" y="665276"/>
                    <a:pt x="2668398" y="651966"/>
                    <a:pt x="2651918" y="631999"/>
                  </a:cubicBezTo>
                  <a:cubicBezTo>
                    <a:pt x="2634804" y="617421"/>
                    <a:pt x="2620542" y="605694"/>
                    <a:pt x="2597724" y="602525"/>
                  </a:cubicBezTo>
                  <a:cubicBezTo>
                    <a:pt x="2570785" y="606962"/>
                    <a:pt x="2574271" y="619005"/>
                    <a:pt x="2562545" y="627246"/>
                  </a:cubicBezTo>
                  <a:cubicBezTo>
                    <a:pt x="2546738" y="610052"/>
                    <a:pt x="2528748" y="572477"/>
                    <a:pt x="2514306" y="568022"/>
                  </a:cubicBezTo>
                  <a:close/>
                  <a:moveTo>
                    <a:pt x="1897035" y="484630"/>
                  </a:moveTo>
                  <a:lnTo>
                    <a:pt x="1906146" y="492068"/>
                  </a:lnTo>
                  <a:cubicBezTo>
                    <a:pt x="1906430" y="495304"/>
                    <a:pt x="1903769" y="504046"/>
                    <a:pt x="1898738" y="504046"/>
                  </a:cubicBezTo>
                  <a:cubicBezTo>
                    <a:pt x="1893706" y="504046"/>
                    <a:pt x="1888208" y="495304"/>
                    <a:pt x="1887925" y="492068"/>
                  </a:cubicBezTo>
                  <a:cubicBezTo>
                    <a:pt x="1887641" y="488832"/>
                    <a:pt x="1892004" y="484630"/>
                    <a:pt x="1897035" y="484630"/>
                  </a:cubicBezTo>
                  <a:close/>
                  <a:moveTo>
                    <a:pt x="1867366" y="389075"/>
                  </a:moveTo>
                  <a:cubicBezTo>
                    <a:pt x="1872067" y="388917"/>
                    <a:pt x="1877719" y="389709"/>
                    <a:pt x="1887174" y="394304"/>
                  </a:cubicBezTo>
                  <a:cubicBezTo>
                    <a:pt x="1892667" y="418919"/>
                    <a:pt x="1865834" y="427371"/>
                    <a:pt x="1860869" y="445330"/>
                  </a:cubicBezTo>
                  <a:cubicBezTo>
                    <a:pt x="1859390" y="456845"/>
                    <a:pt x="1841747" y="473114"/>
                    <a:pt x="1827909" y="465613"/>
                  </a:cubicBezTo>
                  <a:cubicBezTo>
                    <a:pt x="1816710" y="460753"/>
                    <a:pt x="1812168" y="445435"/>
                    <a:pt x="1814281" y="428215"/>
                  </a:cubicBezTo>
                  <a:cubicBezTo>
                    <a:pt x="1819669" y="409623"/>
                    <a:pt x="1840269" y="402439"/>
                    <a:pt x="1853263" y="389551"/>
                  </a:cubicBezTo>
                  <a:cubicBezTo>
                    <a:pt x="1858914" y="390343"/>
                    <a:pt x="1862665" y="389234"/>
                    <a:pt x="1867366" y="389075"/>
                  </a:cubicBezTo>
                  <a:close/>
                  <a:moveTo>
                    <a:pt x="1922353" y="326799"/>
                  </a:moveTo>
                  <a:cubicBezTo>
                    <a:pt x="1935770" y="326799"/>
                    <a:pt x="1954258" y="362929"/>
                    <a:pt x="1973696" y="385747"/>
                  </a:cubicBezTo>
                  <a:cubicBezTo>
                    <a:pt x="1979189" y="395255"/>
                    <a:pt x="1992289" y="393354"/>
                    <a:pt x="1997782" y="402862"/>
                  </a:cubicBezTo>
                  <a:cubicBezTo>
                    <a:pt x="1997888" y="418813"/>
                    <a:pt x="2006550" y="443322"/>
                    <a:pt x="2006656" y="459274"/>
                  </a:cubicBezTo>
                  <a:cubicBezTo>
                    <a:pt x="1990070" y="465824"/>
                    <a:pt x="1987746" y="478078"/>
                    <a:pt x="1971160" y="484628"/>
                  </a:cubicBezTo>
                  <a:lnTo>
                    <a:pt x="1953729" y="479874"/>
                  </a:lnTo>
                  <a:cubicBezTo>
                    <a:pt x="1918233" y="473958"/>
                    <a:pt x="1924889" y="469627"/>
                    <a:pt x="1907141" y="461175"/>
                  </a:cubicBezTo>
                  <a:cubicBezTo>
                    <a:pt x="1901859" y="447758"/>
                    <a:pt x="1927002" y="428638"/>
                    <a:pt x="1936932" y="412369"/>
                  </a:cubicBezTo>
                  <a:cubicBezTo>
                    <a:pt x="1934397" y="393882"/>
                    <a:pt x="1920452" y="390607"/>
                    <a:pt x="1902704" y="378775"/>
                  </a:cubicBezTo>
                  <a:cubicBezTo>
                    <a:pt x="1887491" y="363563"/>
                    <a:pt x="1885589" y="350252"/>
                    <a:pt x="1893195" y="335990"/>
                  </a:cubicBezTo>
                  <a:close/>
                  <a:moveTo>
                    <a:pt x="2397965" y="51009"/>
                  </a:moveTo>
                  <a:cubicBezTo>
                    <a:pt x="2420639" y="51528"/>
                    <a:pt x="2444702" y="57206"/>
                    <a:pt x="2474321" y="61693"/>
                  </a:cubicBezTo>
                  <a:cubicBezTo>
                    <a:pt x="2711590" y="229458"/>
                    <a:pt x="2841041" y="444258"/>
                    <a:pt x="2909923" y="647051"/>
                  </a:cubicBezTo>
                  <a:cubicBezTo>
                    <a:pt x="2906869" y="646771"/>
                    <a:pt x="2905002" y="646398"/>
                    <a:pt x="2899120" y="646262"/>
                  </a:cubicBezTo>
                  <a:cubicBezTo>
                    <a:pt x="2892306" y="646103"/>
                    <a:pt x="2880104" y="646262"/>
                    <a:pt x="2870597" y="646262"/>
                  </a:cubicBezTo>
                  <a:lnTo>
                    <a:pt x="2857286" y="635803"/>
                  </a:lnTo>
                  <a:cubicBezTo>
                    <a:pt x="2856754" y="620596"/>
                    <a:pt x="2870508" y="611738"/>
                    <a:pt x="2855690" y="590182"/>
                  </a:cubicBezTo>
                  <a:cubicBezTo>
                    <a:pt x="2815412" y="583807"/>
                    <a:pt x="2798407" y="614948"/>
                    <a:pt x="2788829" y="623443"/>
                  </a:cubicBezTo>
                  <a:cubicBezTo>
                    <a:pt x="2779252" y="631938"/>
                    <a:pt x="2795158" y="634492"/>
                    <a:pt x="2798222" y="641152"/>
                  </a:cubicBezTo>
                  <a:cubicBezTo>
                    <a:pt x="2801285" y="647812"/>
                    <a:pt x="2813845" y="647285"/>
                    <a:pt x="2807209" y="663400"/>
                  </a:cubicBezTo>
                  <a:cubicBezTo>
                    <a:pt x="2768188" y="655408"/>
                    <a:pt x="2741866" y="715674"/>
                    <a:pt x="2758405" y="744191"/>
                  </a:cubicBezTo>
                  <a:cubicBezTo>
                    <a:pt x="2795185" y="763857"/>
                    <a:pt x="2771644" y="767649"/>
                    <a:pt x="2843346" y="779379"/>
                  </a:cubicBezTo>
                  <a:cubicBezTo>
                    <a:pt x="2874072" y="806668"/>
                    <a:pt x="2881681" y="838660"/>
                    <a:pt x="2912431" y="825008"/>
                  </a:cubicBezTo>
                  <a:cubicBezTo>
                    <a:pt x="2927960" y="822790"/>
                    <a:pt x="2898803" y="756868"/>
                    <a:pt x="2941905" y="764158"/>
                  </a:cubicBezTo>
                  <a:lnTo>
                    <a:pt x="2915658" y="663271"/>
                  </a:lnTo>
                  <a:cubicBezTo>
                    <a:pt x="2986775" y="878722"/>
                    <a:pt x="2990652" y="1078545"/>
                    <a:pt x="2985866" y="1190511"/>
                  </a:cubicBezTo>
                  <a:lnTo>
                    <a:pt x="2971025" y="1220671"/>
                  </a:lnTo>
                  <a:cubicBezTo>
                    <a:pt x="2964620" y="1226471"/>
                    <a:pt x="2944225" y="1235384"/>
                    <a:pt x="2931563" y="1244359"/>
                  </a:cubicBezTo>
                  <a:cubicBezTo>
                    <a:pt x="2918900" y="1253333"/>
                    <a:pt x="2920678" y="1260071"/>
                    <a:pt x="2895052" y="1274519"/>
                  </a:cubicBezTo>
                  <a:cubicBezTo>
                    <a:pt x="2842742" y="1261697"/>
                    <a:pt x="2830720" y="1318615"/>
                    <a:pt x="2800030" y="1315175"/>
                  </a:cubicBezTo>
                  <a:cubicBezTo>
                    <a:pt x="2736307" y="1336320"/>
                    <a:pt x="2740848" y="1289232"/>
                    <a:pt x="2706153" y="1241184"/>
                  </a:cubicBezTo>
                  <a:cubicBezTo>
                    <a:pt x="2688920" y="1205835"/>
                    <a:pt x="2681259" y="1171017"/>
                    <a:pt x="2655357" y="1118955"/>
                  </a:cubicBezTo>
                  <a:cubicBezTo>
                    <a:pt x="2639483" y="1083239"/>
                    <a:pt x="2635226" y="1074186"/>
                    <a:pt x="2617260" y="1044348"/>
                  </a:cubicBezTo>
                  <a:cubicBezTo>
                    <a:pt x="2599294" y="1014510"/>
                    <a:pt x="2551266" y="956593"/>
                    <a:pt x="2547562" y="939925"/>
                  </a:cubicBezTo>
                  <a:lnTo>
                    <a:pt x="2588687" y="926882"/>
                  </a:lnTo>
                  <a:cubicBezTo>
                    <a:pt x="2579593" y="906520"/>
                    <a:pt x="2570499" y="895683"/>
                    <a:pt x="2574105" y="888021"/>
                  </a:cubicBezTo>
                  <a:cubicBezTo>
                    <a:pt x="2610639" y="853172"/>
                    <a:pt x="2580503" y="838960"/>
                    <a:pt x="2604339" y="791412"/>
                  </a:cubicBezTo>
                  <a:cubicBezTo>
                    <a:pt x="2595393" y="774342"/>
                    <a:pt x="2544313" y="834641"/>
                    <a:pt x="2520429" y="793541"/>
                  </a:cubicBezTo>
                  <a:cubicBezTo>
                    <a:pt x="2498131" y="804824"/>
                    <a:pt x="2468845" y="814544"/>
                    <a:pt x="2453094" y="800382"/>
                  </a:cubicBezTo>
                  <a:cubicBezTo>
                    <a:pt x="2437343" y="786221"/>
                    <a:pt x="2445002" y="742393"/>
                    <a:pt x="2432273" y="727621"/>
                  </a:cubicBezTo>
                  <a:cubicBezTo>
                    <a:pt x="2419543" y="712848"/>
                    <a:pt x="2386510" y="700241"/>
                    <a:pt x="2376715" y="711747"/>
                  </a:cubicBezTo>
                  <a:cubicBezTo>
                    <a:pt x="2366920" y="723253"/>
                    <a:pt x="2403147" y="811740"/>
                    <a:pt x="2373504" y="796654"/>
                  </a:cubicBezTo>
                  <a:cubicBezTo>
                    <a:pt x="2366238" y="804730"/>
                    <a:pt x="2326097" y="785038"/>
                    <a:pt x="2333117" y="755443"/>
                  </a:cubicBezTo>
                  <a:cubicBezTo>
                    <a:pt x="2319502" y="738548"/>
                    <a:pt x="2311361" y="707813"/>
                    <a:pt x="2294983" y="690520"/>
                  </a:cubicBezTo>
                  <a:cubicBezTo>
                    <a:pt x="2278605" y="673227"/>
                    <a:pt x="2264976" y="666888"/>
                    <a:pt x="2247546" y="651685"/>
                  </a:cubicBezTo>
                  <a:cubicBezTo>
                    <a:pt x="2230116" y="636482"/>
                    <a:pt x="2199155" y="602644"/>
                    <a:pt x="2190400" y="599301"/>
                  </a:cubicBezTo>
                  <a:cubicBezTo>
                    <a:pt x="2181645" y="595958"/>
                    <a:pt x="2191889" y="625614"/>
                    <a:pt x="2195015" y="631627"/>
                  </a:cubicBezTo>
                  <a:cubicBezTo>
                    <a:pt x="2223379" y="659380"/>
                    <a:pt x="2245393" y="674433"/>
                    <a:pt x="2273757" y="702186"/>
                  </a:cubicBezTo>
                  <a:cubicBezTo>
                    <a:pt x="2281668" y="736641"/>
                    <a:pt x="2300692" y="744110"/>
                    <a:pt x="2240347" y="789677"/>
                  </a:cubicBezTo>
                  <a:cubicBezTo>
                    <a:pt x="2209762" y="791675"/>
                    <a:pt x="2202306" y="798717"/>
                    <a:pt x="2180728" y="771317"/>
                  </a:cubicBezTo>
                  <a:cubicBezTo>
                    <a:pt x="2216297" y="766141"/>
                    <a:pt x="2239197" y="763910"/>
                    <a:pt x="2239461" y="752269"/>
                  </a:cubicBezTo>
                  <a:cubicBezTo>
                    <a:pt x="2237727" y="737304"/>
                    <a:pt x="2244230" y="733925"/>
                    <a:pt x="2225175" y="712584"/>
                  </a:cubicBezTo>
                  <a:cubicBezTo>
                    <a:pt x="2172108" y="692945"/>
                    <a:pt x="2146316" y="637525"/>
                    <a:pt x="2120370" y="621044"/>
                  </a:cubicBezTo>
                  <a:lnTo>
                    <a:pt x="2096486" y="651795"/>
                  </a:lnTo>
                  <a:lnTo>
                    <a:pt x="2058499" y="669725"/>
                  </a:lnTo>
                  <a:cubicBezTo>
                    <a:pt x="2049049" y="668153"/>
                    <a:pt x="2038011" y="649121"/>
                    <a:pt x="2028561" y="647550"/>
                  </a:cubicBezTo>
                  <a:cubicBezTo>
                    <a:pt x="2021435" y="705520"/>
                    <a:pt x="2006374" y="763491"/>
                    <a:pt x="1959565" y="797651"/>
                  </a:cubicBezTo>
                  <a:cubicBezTo>
                    <a:pt x="1928075" y="806830"/>
                    <a:pt x="1912460" y="817597"/>
                    <a:pt x="1861922" y="798204"/>
                  </a:cubicBezTo>
                  <a:cubicBezTo>
                    <a:pt x="1832820" y="787154"/>
                    <a:pt x="1832291" y="753880"/>
                    <a:pt x="1817475" y="731718"/>
                  </a:cubicBezTo>
                  <a:cubicBezTo>
                    <a:pt x="1821093" y="706821"/>
                    <a:pt x="1827885" y="677161"/>
                    <a:pt x="1837852" y="652263"/>
                  </a:cubicBezTo>
                  <a:cubicBezTo>
                    <a:pt x="1863041" y="635519"/>
                    <a:pt x="1904105" y="644174"/>
                    <a:pt x="1922944" y="638543"/>
                  </a:cubicBezTo>
                  <a:cubicBezTo>
                    <a:pt x="1928112" y="681094"/>
                    <a:pt x="1949154" y="653801"/>
                    <a:pt x="1967022" y="675717"/>
                  </a:cubicBezTo>
                  <a:cubicBezTo>
                    <a:pt x="1968449" y="646541"/>
                    <a:pt x="1965114" y="636414"/>
                    <a:pt x="1977653" y="602476"/>
                  </a:cubicBezTo>
                  <a:cubicBezTo>
                    <a:pt x="1952538" y="575601"/>
                    <a:pt x="1930598" y="569362"/>
                    <a:pt x="1915007" y="532963"/>
                  </a:cubicBezTo>
                  <a:cubicBezTo>
                    <a:pt x="1985111" y="536113"/>
                    <a:pt x="1975844" y="524977"/>
                    <a:pt x="2014200" y="521778"/>
                  </a:cubicBezTo>
                  <a:cubicBezTo>
                    <a:pt x="2002719" y="503578"/>
                    <a:pt x="2016636" y="494903"/>
                    <a:pt x="2017855" y="481465"/>
                  </a:cubicBezTo>
                  <a:cubicBezTo>
                    <a:pt x="2057687" y="440119"/>
                    <a:pt x="2065772" y="447982"/>
                    <a:pt x="2121478" y="428860"/>
                  </a:cubicBezTo>
                  <a:cubicBezTo>
                    <a:pt x="2109099" y="414869"/>
                    <a:pt x="2104656" y="391352"/>
                    <a:pt x="2101801" y="367837"/>
                  </a:cubicBezTo>
                  <a:cubicBezTo>
                    <a:pt x="2114882" y="353884"/>
                    <a:pt x="2127963" y="355803"/>
                    <a:pt x="2141043" y="349786"/>
                  </a:cubicBezTo>
                  <a:cubicBezTo>
                    <a:pt x="2162233" y="354781"/>
                    <a:pt x="2169136" y="374064"/>
                    <a:pt x="2169691" y="396521"/>
                  </a:cubicBezTo>
                  <a:cubicBezTo>
                    <a:pt x="2181024" y="392632"/>
                    <a:pt x="2189182" y="401443"/>
                    <a:pt x="2194165" y="376919"/>
                  </a:cubicBezTo>
                  <a:cubicBezTo>
                    <a:pt x="2193943" y="351287"/>
                    <a:pt x="2181023" y="332004"/>
                    <a:pt x="2149054" y="303198"/>
                  </a:cubicBezTo>
                  <a:cubicBezTo>
                    <a:pt x="2133943" y="322542"/>
                    <a:pt x="2048988" y="330774"/>
                    <a:pt x="2024352" y="269161"/>
                  </a:cubicBezTo>
                  <a:cubicBezTo>
                    <a:pt x="2013493" y="253261"/>
                    <a:pt x="2083233" y="243156"/>
                    <a:pt x="2091834" y="218906"/>
                  </a:cubicBezTo>
                  <a:cubicBezTo>
                    <a:pt x="2116309" y="210531"/>
                    <a:pt x="2159372" y="215600"/>
                    <a:pt x="2172791" y="203033"/>
                  </a:cubicBezTo>
                  <a:cubicBezTo>
                    <a:pt x="2195870" y="184470"/>
                    <a:pt x="2139807" y="171543"/>
                    <a:pt x="2175523" y="149849"/>
                  </a:cubicBezTo>
                  <a:cubicBezTo>
                    <a:pt x="2225938" y="105139"/>
                    <a:pt x="2230319" y="68367"/>
                    <a:pt x="2329942" y="71279"/>
                  </a:cubicBezTo>
                  <a:cubicBezTo>
                    <a:pt x="2354006" y="55131"/>
                    <a:pt x="2375291" y="50491"/>
                    <a:pt x="2397965" y="51009"/>
                  </a:cubicBezTo>
                  <a:close/>
                  <a:moveTo>
                    <a:pt x="551074" y="18"/>
                  </a:moveTo>
                  <a:cubicBezTo>
                    <a:pt x="554737" y="-167"/>
                    <a:pt x="559381" y="1043"/>
                    <a:pt x="566090" y="4214"/>
                  </a:cubicBezTo>
                  <a:cubicBezTo>
                    <a:pt x="583712" y="19633"/>
                    <a:pt x="601334" y="68093"/>
                    <a:pt x="618955" y="83512"/>
                  </a:cubicBezTo>
                  <a:cubicBezTo>
                    <a:pt x="634336" y="48703"/>
                    <a:pt x="651368" y="43633"/>
                    <a:pt x="665096" y="117858"/>
                  </a:cubicBezTo>
                  <a:cubicBezTo>
                    <a:pt x="692937" y="127072"/>
                    <a:pt x="697651" y="75162"/>
                    <a:pt x="697407" y="39771"/>
                  </a:cubicBezTo>
                  <a:cubicBezTo>
                    <a:pt x="712814" y="17898"/>
                    <a:pt x="751349" y="52193"/>
                    <a:pt x="773363" y="63361"/>
                  </a:cubicBezTo>
                  <a:cubicBezTo>
                    <a:pt x="778735" y="79737"/>
                    <a:pt x="755120" y="126237"/>
                    <a:pt x="737901" y="141333"/>
                  </a:cubicBezTo>
                  <a:cubicBezTo>
                    <a:pt x="709413" y="169472"/>
                    <a:pt x="775642" y="170621"/>
                    <a:pt x="780854" y="195850"/>
                  </a:cubicBezTo>
                  <a:cubicBezTo>
                    <a:pt x="764884" y="228064"/>
                    <a:pt x="722776" y="202285"/>
                    <a:pt x="701556" y="209066"/>
                  </a:cubicBezTo>
                  <a:cubicBezTo>
                    <a:pt x="658860" y="202630"/>
                    <a:pt x="739246" y="154795"/>
                    <a:pt x="670052" y="153934"/>
                  </a:cubicBezTo>
                  <a:cubicBezTo>
                    <a:pt x="653532" y="151181"/>
                    <a:pt x="674637" y="216158"/>
                    <a:pt x="620607" y="187590"/>
                  </a:cubicBezTo>
                  <a:cubicBezTo>
                    <a:pt x="602179" y="196503"/>
                    <a:pt x="601967" y="225071"/>
                    <a:pt x="547918" y="207414"/>
                  </a:cubicBezTo>
                  <a:cubicBezTo>
                    <a:pt x="541777" y="231058"/>
                    <a:pt x="521194" y="243278"/>
                    <a:pt x="527594" y="268328"/>
                  </a:cubicBezTo>
                  <a:cubicBezTo>
                    <a:pt x="569195" y="286558"/>
                    <a:pt x="572800" y="326264"/>
                    <a:pt x="596230" y="356059"/>
                  </a:cubicBezTo>
                  <a:cubicBezTo>
                    <a:pt x="622009" y="354016"/>
                    <a:pt x="661005" y="337105"/>
                    <a:pt x="673568" y="349931"/>
                  </a:cubicBezTo>
                  <a:cubicBezTo>
                    <a:pt x="695191" y="384770"/>
                    <a:pt x="735977" y="365039"/>
                    <a:pt x="754960" y="383413"/>
                  </a:cubicBezTo>
                  <a:cubicBezTo>
                    <a:pt x="773942" y="401787"/>
                    <a:pt x="772604" y="443939"/>
                    <a:pt x="787462" y="460175"/>
                  </a:cubicBezTo>
                  <a:cubicBezTo>
                    <a:pt x="802321" y="476410"/>
                    <a:pt x="827002" y="471630"/>
                    <a:pt x="837503" y="462653"/>
                  </a:cubicBezTo>
                  <a:cubicBezTo>
                    <a:pt x="754268" y="351909"/>
                    <a:pt x="842844" y="408021"/>
                    <a:pt x="852122" y="381531"/>
                  </a:cubicBezTo>
                  <a:cubicBezTo>
                    <a:pt x="852282" y="348119"/>
                    <a:pt x="877222" y="316359"/>
                    <a:pt x="824517" y="299467"/>
                  </a:cubicBezTo>
                  <a:cubicBezTo>
                    <a:pt x="828686" y="284202"/>
                    <a:pt x="826247" y="283804"/>
                    <a:pt x="830415" y="268539"/>
                  </a:cubicBezTo>
                  <a:lnTo>
                    <a:pt x="828532" y="228717"/>
                  </a:lnTo>
                  <a:cubicBezTo>
                    <a:pt x="850086" y="235934"/>
                    <a:pt x="876595" y="233238"/>
                    <a:pt x="898148" y="240455"/>
                  </a:cubicBezTo>
                  <a:cubicBezTo>
                    <a:pt x="916321" y="248164"/>
                    <a:pt x="909713" y="209617"/>
                    <a:pt x="927885" y="217326"/>
                  </a:cubicBezTo>
                  <a:cubicBezTo>
                    <a:pt x="946608" y="233296"/>
                    <a:pt x="955419" y="249266"/>
                    <a:pt x="984054" y="248715"/>
                  </a:cubicBezTo>
                  <a:cubicBezTo>
                    <a:pt x="995503" y="274673"/>
                    <a:pt x="1016864" y="290720"/>
                    <a:pt x="1018401" y="326590"/>
                  </a:cubicBezTo>
                  <a:cubicBezTo>
                    <a:pt x="1072355" y="329664"/>
                    <a:pt x="1060227" y="286481"/>
                    <a:pt x="1082792" y="271382"/>
                  </a:cubicBezTo>
                  <a:cubicBezTo>
                    <a:pt x="1120847" y="273822"/>
                    <a:pt x="1097036" y="289558"/>
                    <a:pt x="1101348" y="321404"/>
                  </a:cubicBezTo>
                  <a:cubicBezTo>
                    <a:pt x="1116005" y="338001"/>
                    <a:pt x="1157950" y="340848"/>
                    <a:pt x="1167430" y="394094"/>
                  </a:cubicBezTo>
                  <a:cubicBezTo>
                    <a:pt x="1183124" y="408687"/>
                    <a:pt x="1206409" y="393162"/>
                    <a:pt x="1216991" y="400702"/>
                  </a:cubicBezTo>
                  <a:cubicBezTo>
                    <a:pt x="1227572" y="408242"/>
                    <a:pt x="1234296" y="428770"/>
                    <a:pt x="1230918" y="439332"/>
                  </a:cubicBezTo>
                  <a:cubicBezTo>
                    <a:pt x="1220621" y="480070"/>
                    <a:pt x="1190500" y="448118"/>
                    <a:pt x="1171944" y="459119"/>
                  </a:cubicBezTo>
                  <a:cubicBezTo>
                    <a:pt x="1155856" y="465896"/>
                    <a:pt x="1160498" y="497112"/>
                    <a:pt x="1149258" y="501475"/>
                  </a:cubicBezTo>
                  <a:cubicBezTo>
                    <a:pt x="1138017" y="505839"/>
                    <a:pt x="1126801" y="488330"/>
                    <a:pt x="1104499" y="485301"/>
                  </a:cubicBezTo>
                  <a:cubicBezTo>
                    <a:pt x="1074814" y="484635"/>
                    <a:pt x="1064953" y="493882"/>
                    <a:pt x="1035267" y="493216"/>
                  </a:cubicBezTo>
                  <a:lnTo>
                    <a:pt x="1022896" y="486723"/>
                  </a:lnTo>
                  <a:cubicBezTo>
                    <a:pt x="1009955" y="498287"/>
                    <a:pt x="969615" y="541723"/>
                    <a:pt x="957622" y="557645"/>
                  </a:cubicBezTo>
                  <a:cubicBezTo>
                    <a:pt x="945629" y="573566"/>
                    <a:pt x="957545" y="576195"/>
                    <a:pt x="960849" y="578948"/>
                  </a:cubicBezTo>
                  <a:cubicBezTo>
                    <a:pt x="962527" y="577354"/>
                    <a:pt x="1003853" y="555935"/>
                    <a:pt x="1005531" y="554341"/>
                  </a:cubicBezTo>
                  <a:cubicBezTo>
                    <a:pt x="1032860" y="522741"/>
                    <a:pt x="1042016" y="522530"/>
                    <a:pt x="1082561" y="525622"/>
                  </a:cubicBezTo>
                  <a:cubicBezTo>
                    <a:pt x="1072015" y="569106"/>
                    <a:pt x="1073034" y="576246"/>
                    <a:pt x="1105440" y="604862"/>
                  </a:cubicBezTo>
                  <a:cubicBezTo>
                    <a:pt x="1099485" y="623416"/>
                    <a:pt x="1074586" y="667310"/>
                    <a:pt x="1033615" y="595641"/>
                  </a:cubicBezTo>
                  <a:cubicBezTo>
                    <a:pt x="1009165" y="623095"/>
                    <a:pt x="1004801" y="627126"/>
                    <a:pt x="980212" y="645683"/>
                  </a:cubicBezTo>
                  <a:cubicBezTo>
                    <a:pt x="963692" y="665782"/>
                    <a:pt x="961194" y="718964"/>
                    <a:pt x="916321" y="699719"/>
                  </a:cubicBezTo>
                  <a:cubicBezTo>
                    <a:pt x="902836" y="716819"/>
                    <a:pt x="917902" y="720299"/>
                    <a:pt x="899301" y="748282"/>
                  </a:cubicBezTo>
                  <a:cubicBezTo>
                    <a:pt x="889664" y="770033"/>
                    <a:pt x="872888" y="799328"/>
                    <a:pt x="860152" y="821970"/>
                  </a:cubicBezTo>
                  <a:cubicBezTo>
                    <a:pt x="847416" y="844612"/>
                    <a:pt x="818902" y="851316"/>
                    <a:pt x="803061" y="865960"/>
                  </a:cubicBezTo>
                  <a:lnTo>
                    <a:pt x="768406" y="906531"/>
                  </a:lnTo>
                  <a:cubicBezTo>
                    <a:pt x="807812" y="972189"/>
                    <a:pt x="805916" y="1037848"/>
                    <a:pt x="797413" y="1053946"/>
                  </a:cubicBezTo>
                  <a:cubicBezTo>
                    <a:pt x="780438" y="1054202"/>
                    <a:pt x="746943" y="1014809"/>
                    <a:pt x="743184" y="947332"/>
                  </a:cubicBezTo>
                  <a:cubicBezTo>
                    <a:pt x="701589" y="957641"/>
                    <a:pt x="676513" y="948126"/>
                    <a:pt x="643178" y="925395"/>
                  </a:cubicBezTo>
                  <a:lnTo>
                    <a:pt x="606123" y="976339"/>
                  </a:lnTo>
                  <a:cubicBezTo>
                    <a:pt x="573575" y="950700"/>
                    <a:pt x="583981" y="946538"/>
                    <a:pt x="525001" y="955592"/>
                  </a:cubicBezTo>
                  <a:cubicBezTo>
                    <a:pt x="476157" y="1002054"/>
                    <a:pt x="468613" y="1043560"/>
                    <a:pt x="487503" y="1104890"/>
                  </a:cubicBezTo>
                  <a:cubicBezTo>
                    <a:pt x="491729" y="1173782"/>
                    <a:pt x="553777" y="1188158"/>
                    <a:pt x="587739" y="1220705"/>
                  </a:cubicBezTo>
                  <a:cubicBezTo>
                    <a:pt x="609373" y="1230271"/>
                    <a:pt x="593198" y="1172627"/>
                    <a:pt x="604087" y="1158984"/>
                  </a:cubicBezTo>
                  <a:cubicBezTo>
                    <a:pt x="614975" y="1145342"/>
                    <a:pt x="645086" y="1141331"/>
                    <a:pt x="653071" y="1138853"/>
                  </a:cubicBezTo>
                  <a:cubicBezTo>
                    <a:pt x="652713" y="1140607"/>
                    <a:pt x="683743" y="1129146"/>
                    <a:pt x="683384" y="1130900"/>
                  </a:cubicBezTo>
                  <a:cubicBezTo>
                    <a:pt x="721426" y="1159247"/>
                    <a:pt x="638869" y="1184290"/>
                    <a:pt x="658738" y="1265502"/>
                  </a:cubicBezTo>
                  <a:cubicBezTo>
                    <a:pt x="683109" y="1269908"/>
                    <a:pt x="704176" y="1285878"/>
                    <a:pt x="731851" y="1253938"/>
                  </a:cubicBezTo>
                  <a:cubicBezTo>
                    <a:pt x="725627" y="1345792"/>
                    <a:pt x="755747" y="1358349"/>
                    <a:pt x="767695" y="1410554"/>
                  </a:cubicBezTo>
                  <a:lnTo>
                    <a:pt x="836812" y="1384602"/>
                  </a:lnTo>
                  <a:lnTo>
                    <a:pt x="865338" y="1431781"/>
                  </a:lnTo>
                  <a:cubicBezTo>
                    <a:pt x="880130" y="1416291"/>
                    <a:pt x="868489" y="1387586"/>
                    <a:pt x="883280" y="1372097"/>
                  </a:cubicBezTo>
                  <a:cubicBezTo>
                    <a:pt x="902554" y="1366590"/>
                    <a:pt x="913568" y="1351171"/>
                    <a:pt x="932841" y="1345664"/>
                  </a:cubicBezTo>
                  <a:lnTo>
                    <a:pt x="1004052" y="1338384"/>
                  </a:lnTo>
                  <a:lnTo>
                    <a:pt x="1024779" y="1385793"/>
                  </a:lnTo>
                  <a:lnTo>
                    <a:pt x="1098583" y="1368562"/>
                  </a:lnTo>
                  <a:lnTo>
                    <a:pt x="1149258" y="1405137"/>
                  </a:lnTo>
                  <a:lnTo>
                    <a:pt x="1210844" y="1471872"/>
                  </a:lnTo>
                  <a:lnTo>
                    <a:pt x="1272891" y="1469989"/>
                  </a:lnTo>
                  <a:cubicBezTo>
                    <a:pt x="1339433" y="1504650"/>
                    <a:pt x="1333286" y="1590523"/>
                    <a:pt x="1323835" y="1618576"/>
                  </a:cubicBezTo>
                  <a:cubicBezTo>
                    <a:pt x="1344940" y="1625075"/>
                    <a:pt x="1361089" y="1606794"/>
                    <a:pt x="1382194" y="1613293"/>
                  </a:cubicBezTo>
                  <a:lnTo>
                    <a:pt x="1384386" y="1630903"/>
                  </a:lnTo>
                  <a:cubicBezTo>
                    <a:pt x="1387301" y="1640615"/>
                    <a:pt x="1393004" y="1631043"/>
                    <a:pt x="1407071" y="1641916"/>
                  </a:cubicBezTo>
                  <a:cubicBezTo>
                    <a:pt x="1416400" y="1653852"/>
                    <a:pt x="1432338" y="1621182"/>
                    <a:pt x="1441667" y="1633118"/>
                  </a:cubicBezTo>
                  <a:cubicBezTo>
                    <a:pt x="1449798" y="1651617"/>
                    <a:pt x="1441411" y="1675071"/>
                    <a:pt x="1434675" y="1693570"/>
                  </a:cubicBezTo>
                  <a:cubicBezTo>
                    <a:pt x="1462349" y="1705852"/>
                    <a:pt x="1493328" y="1645444"/>
                    <a:pt x="1527611" y="1656073"/>
                  </a:cubicBezTo>
                  <a:cubicBezTo>
                    <a:pt x="1734820" y="1646340"/>
                    <a:pt x="1624837" y="1914149"/>
                    <a:pt x="1534680" y="1886244"/>
                  </a:cubicBezTo>
                  <a:cubicBezTo>
                    <a:pt x="1534213" y="1964722"/>
                    <a:pt x="1530442" y="2008506"/>
                    <a:pt x="1500238" y="2063856"/>
                  </a:cubicBezTo>
                  <a:cubicBezTo>
                    <a:pt x="1470143" y="2113788"/>
                    <a:pt x="1448307" y="2138940"/>
                    <a:pt x="1363695" y="2152528"/>
                  </a:cubicBezTo>
                  <a:lnTo>
                    <a:pt x="1358489" y="2240028"/>
                  </a:lnTo>
                  <a:cubicBezTo>
                    <a:pt x="1342850" y="2263871"/>
                    <a:pt x="1325148" y="2265971"/>
                    <a:pt x="1309505" y="2275758"/>
                  </a:cubicBezTo>
                  <a:cubicBezTo>
                    <a:pt x="1293862" y="2285546"/>
                    <a:pt x="1276867" y="2287768"/>
                    <a:pt x="1274543" y="2303708"/>
                  </a:cubicBezTo>
                  <a:cubicBezTo>
                    <a:pt x="1259521" y="2327375"/>
                    <a:pt x="1279191" y="2369213"/>
                    <a:pt x="1229477" y="2374707"/>
                  </a:cubicBezTo>
                  <a:lnTo>
                    <a:pt x="1204966" y="2399468"/>
                  </a:lnTo>
                  <a:cubicBezTo>
                    <a:pt x="1191352" y="2413850"/>
                    <a:pt x="1225648" y="2421624"/>
                    <a:pt x="1212035" y="2436005"/>
                  </a:cubicBezTo>
                  <a:cubicBezTo>
                    <a:pt x="1187434" y="2441512"/>
                    <a:pt x="1187613" y="2488320"/>
                    <a:pt x="1143187" y="2465742"/>
                  </a:cubicBezTo>
                  <a:cubicBezTo>
                    <a:pt x="1124464" y="2477031"/>
                    <a:pt x="1124196" y="2483056"/>
                    <a:pt x="1117869" y="2503739"/>
                  </a:cubicBezTo>
                  <a:cubicBezTo>
                    <a:pt x="1111542" y="2521117"/>
                    <a:pt x="1082475" y="2528138"/>
                    <a:pt x="1088708" y="2556796"/>
                  </a:cubicBezTo>
                  <a:cubicBezTo>
                    <a:pt x="1081709" y="2583209"/>
                    <a:pt x="1041670" y="2593102"/>
                    <a:pt x="1036324" y="2626124"/>
                  </a:cubicBezTo>
                  <a:cubicBezTo>
                    <a:pt x="1083612" y="2695964"/>
                    <a:pt x="1018561" y="2693114"/>
                    <a:pt x="1009680" y="2726609"/>
                  </a:cubicBezTo>
                  <a:lnTo>
                    <a:pt x="874060" y="2678009"/>
                  </a:lnTo>
                  <a:cubicBezTo>
                    <a:pt x="883741" y="2605601"/>
                    <a:pt x="891771" y="2567886"/>
                    <a:pt x="901453" y="2495478"/>
                  </a:cubicBezTo>
                  <a:cubicBezTo>
                    <a:pt x="910263" y="2426093"/>
                    <a:pt x="894294" y="2478958"/>
                    <a:pt x="903105" y="2409573"/>
                  </a:cubicBezTo>
                  <a:cubicBezTo>
                    <a:pt x="912466" y="2351752"/>
                    <a:pt x="930087" y="2374880"/>
                    <a:pt x="939449" y="2317059"/>
                  </a:cubicBezTo>
                  <a:cubicBezTo>
                    <a:pt x="942753" y="2271903"/>
                    <a:pt x="937797" y="2277961"/>
                    <a:pt x="941101" y="2232805"/>
                  </a:cubicBezTo>
                  <a:cubicBezTo>
                    <a:pt x="954766" y="2149519"/>
                    <a:pt x="973387" y="2100925"/>
                    <a:pt x="967227" y="2025898"/>
                  </a:cubicBezTo>
                  <a:cubicBezTo>
                    <a:pt x="958365" y="1988163"/>
                    <a:pt x="942894" y="2001642"/>
                    <a:pt x="892731" y="1973820"/>
                  </a:cubicBezTo>
                  <a:cubicBezTo>
                    <a:pt x="838765" y="1939851"/>
                    <a:pt x="857488" y="1892666"/>
                    <a:pt x="839866" y="1842177"/>
                  </a:cubicBezTo>
                  <a:cubicBezTo>
                    <a:pt x="817225" y="1804129"/>
                    <a:pt x="789627" y="1769385"/>
                    <a:pt x="771941" y="1728033"/>
                  </a:cubicBezTo>
                  <a:cubicBezTo>
                    <a:pt x="757303" y="1701216"/>
                    <a:pt x="792226" y="1702484"/>
                    <a:pt x="800717" y="1677319"/>
                  </a:cubicBezTo>
                  <a:cubicBezTo>
                    <a:pt x="793020" y="1649958"/>
                    <a:pt x="760543" y="1634161"/>
                    <a:pt x="785887" y="1600192"/>
                  </a:cubicBezTo>
                  <a:cubicBezTo>
                    <a:pt x="802311" y="1580297"/>
                    <a:pt x="798911" y="1558751"/>
                    <a:pt x="841768" y="1545464"/>
                  </a:cubicBezTo>
                  <a:cubicBezTo>
                    <a:pt x="818563" y="1503088"/>
                    <a:pt x="836658" y="1478883"/>
                    <a:pt x="833278" y="1438159"/>
                  </a:cubicBezTo>
                  <a:lnTo>
                    <a:pt x="790363" y="1460096"/>
                  </a:lnTo>
                  <a:cubicBezTo>
                    <a:pt x="762964" y="1458297"/>
                    <a:pt x="740520" y="1444934"/>
                    <a:pt x="724685" y="1426614"/>
                  </a:cubicBezTo>
                  <a:cubicBezTo>
                    <a:pt x="709333" y="1415251"/>
                    <a:pt x="722758" y="1397978"/>
                    <a:pt x="716425" y="1388617"/>
                  </a:cubicBezTo>
                  <a:cubicBezTo>
                    <a:pt x="710092" y="1379255"/>
                    <a:pt x="691388" y="1380075"/>
                    <a:pt x="686688" y="1370444"/>
                  </a:cubicBezTo>
                  <a:cubicBezTo>
                    <a:pt x="675380" y="1344294"/>
                    <a:pt x="682167" y="1342421"/>
                    <a:pt x="646924" y="1319270"/>
                  </a:cubicBezTo>
                  <a:cubicBezTo>
                    <a:pt x="622144" y="1301648"/>
                    <a:pt x="577084" y="1290075"/>
                    <a:pt x="551222" y="1263062"/>
                  </a:cubicBezTo>
                  <a:cubicBezTo>
                    <a:pt x="525359" y="1249267"/>
                    <a:pt x="508173" y="1256768"/>
                    <a:pt x="473576" y="1241451"/>
                  </a:cubicBezTo>
                  <a:lnTo>
                    <a:pt x="360162" y="1197596"/>
                  </a:lnTo>
                  <a:cubicBezTo>
                    <a:pt x="300933" y="1124227"/>
                    <a:pt x="355692" y="1080596"/>
                    <a:pt x="291506" y="1041920"/>
                  </a:cubicBezTo>
                  <a:lnTo>
                    <a:pt x="256603" y="994991"/>
                  </a:lnTo>
                  <a:cubicBezTo>
                    <a:pt x="234986" y="958980"/>
                    <a:pt x="243105" y="954356"/>
                    <a:pt x="186795" y="910085"/>
                  </a:cubicBezTo>
                  <a:cubicBezTo>
                    <a:pt x="197033" y="940737"/>
                    <a:pt x="261789" y="1044079"/>
                    <a:pt x="272028" y="1074731"/>
                  </a:cubicBezTo>
                  <a:cubicBezTo>
                    <a:pt x="272553" y="1103750"/>
                    <a:pt x="253254" y="1083209"/>
                    <a:pt x="243867" y="1087448"/>
                  </a:cubicBezTo>
                  <a:cubicBezTo>
                    <a:pt x="228999" y="1068174"/>
                    <a:pt x="198302" y="1028765"/>
                    <a:pt x="182818" y="993781"/>
                  </a:cubicBezTo>
                  <a:cubicBezTo>
                    <a:pt x="167335" y="958797"/>
                    <a:pt x="158195" y="935336"/>
                    <a:pt x="147664" y="879196"/>
                  </a:cubicBezTo>
                  <a:cubicBezTo>
                    <a:pt x="135018" y="823283"/>
                    <a:pt x="82724" y="901184"/>
                    <a:pt x="43644" y="784146"/>
                  </a:cubicBezTo>
                  <a:cubicBezTo>
                    <a:pt x="-25421" y="674292"/>
                    <a:pt x="32721" y="637128"/>
                    <a:pt x="0" y="550403"/>
                  </a:cubicBezTo>
                  <a:cubicBezTo>
                    <a:pt x="46821" y="336765"/>
                    <a:pt x="182851" y="197470"/>
                    <a:pt x="333749" y="68086"/>
                  </a:cubicBezTo>
                  <a:cubicBezTo>
                    <a:pt x="326628" y="85778"/>
                    <a:pt x="393850" y="154684"/>
                    <a:pt x="470982" y="99686"/>
                  </a:cubicBezTo>
                  <a:lnTo>
                    <a:pt x="447163" y="70219"/>
                  </a:lnTo>
                  <a:cubicBezTo>
                    <a:pt x="463677" y="39957"/>
                    <a:pt x="491755" y="72472"/>
                    <a:pt x="506617" y="65339"/>
                  </a:cubicBezTo>
                  <a:lnTo>
                    <a:pt x="515319" y="23981"/>
                  </a:lnTo>
                  <a:cubicBezTo>
                    <a:pt x="537924" y="13670"/>
                    <a:pt x="540085" y="571"/>
                    <a:pt x="551074" y="18"/>
                  </a:cubicBezTo>
                  <a:close/>
                </a:path>
              </a:pathLst>
            </a:custGeom>
            <a:solidFill>
              <a:schemeClr val="accent3"/>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66" name="Google Shape;966;p36"/>
          <p:cNvSpPr/>
          <p:nvPr/>
        </p:nvSpPr>
        <p:spPr>
          <a:xfrm rot="-488419">
            <a:off x="4767974" y="2378406"/>
            <a:ext cx="380119" cy="914845"/>
          </a:xfrm>
          <a:custGeom>
            <a:rect b="b" l="l" r="r" t="t"/>
            <a:pathLst>
              <a:path extrusionOk="0" h="914845" w="380119">
                <a:moveTo>
                  <a:pt x="290119" y="0"/>
                </a:moveTo>
                <a:cubicBezTo>
                  <a:pt x="339825" y="0"/>
                  <a:pt x="380119" y="40294"/>
                  <a:pt x="380119" y="90000"/>
                </a:cubicBezTo>
                <a:cubicBezTo>
                  <a:pt x="380119" y="139706"/>
                  <a:pt x="339825" y="180000"/>
                  <a:pt x="290119" y="180000"/>
                </a:cubicBezTo>
                <a:lnTo>
                  <a:pt x="267264" y="175386"/>
                </a:lnTo>
                <a:cubicBezTo>
                  <a:pt x="158183" y="374219"/>
                  <a:pt x="97267" y="595562"/>
                  <a:pt x="90985" y="821853"/>
                </a:cubicBezTo>
                <a:cubicBezTo>
                  <a:pt x="101533" y="831507"/>
                  <a:pt x="108000" y="845421"/>
                  <a:pt x="108000" y="860845"/>
                </a:cubicBezTo>
                <a:cubicBezTo>
                  <a:pt x="108000" y="890668"/>
                  <a:pt x="83823" y="914845"/>
                  <a:pt x="54000" y="914845"/>
                </a:cubicBezTo>
                <a:cubicBezTo>
                  <a:pt x="24177" y="914845"/>
                  <a:pt x="0" y="890668"/>
                  <a:pt x="0" y="860845"/>
                </a:cubicBezTo>
                <a:cubicBezTo>
                  <a:pt x="0" y="844865"/>
                  <a:pt x="6941" y="830506"/>
                  <a:pt x="18302" y="820986"/>
                </a:cubicBezTo>
                <a:cubicBezTo>
                  <a:pt x="24799" y="579323"/>
                  <a:pt x="90529" y="342975"/>
                  <a:pt x="207943" y="131051"/>
                </a:cubicBezTo>
                <a:lnTo>
                  <a:pt x="213221" y="133975"/>
                </a:lnTo>
                <a:cubicBezTo>
                  <a:pt x="204433" y="121520"/>
                  <a:pt x="200119" y="106264"/>
                  <a:pt x="200119" y="90000"/>
                </a:cubicBezTo>
                <a:cubicBezTo>
                  <a:pt x="200119" y="40294"/>
                  <a:pt x="240413" y="0"/>
                  <a:pt x="290119" y="0"/>
                </a:cubicBezTo>
                <a:close/>
              </a:path>
            </a:pathLst>
          </a:custGeom>
          <a:solidFill>
            <a:srgbClr val="525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7" name="Google Shape;967;p36"/>
          <p:cNvSpPr/>
          <p:nvPr/>
        </p:nvSpPr>
        <p:spPr>
          <a:xfrm rot="1551581">
            <a:off x="5125410" y="1670395"/>
            <a:ext cx="380119" cy="914845"/>
          </a:xfrm>
          <a:custGeom>
            <a:rect b="b" l="l" r="r" t="t"/>
            <a:pathLst>
              <a:path extrusionOk="0" h="914845" w="380119">
                <a:moveTo>
                  <a:pt x="290119" y="0"/>
                </a:moveTo>
                <a:cubicBezTo>
                  <a:pt x="339825" y="0"/>
                  <a:pt x="380119" y="40294"/>
                  <a:pt x="380119" y="90000"/>
                </a:cubicBezTo>
                <a:cubicBezTo>
                  <a:pt x="380119" y="139706"/>
                  <a:pt x="339825" y="180000"/>
                  <a:pt x="290119" y="180000"/>
                </a:cubicBezTo>
                <a:lnTo>
                  <a:pt x="267264" y="175386"/>
                </a:lnTo>
                <a:cubicBezTo>
                  <a:pt x="158183" y="374219"/>
                  <a:pt x="97267" y="595562"/>
                  <a:pt x="90985" y="821853"/>
                </a:cubicBezTo>
                <a:cubicBezTo>
                  <a:pt x="101533" y="831507"/>
                  <a:pt x="108000" y="845421"/>
                  <a:pt x="108000" y="860845"/>
                </a:cubicBezTo>
                <a:cubicBezTo>
                  <a:pt x="108000" y="890668"/>
                  <a:pt x="83823" y="914845"/>
                  <a:pt x="54000" y="914845"/>
                </a:cubicBezTo>
                <a:cubicBezTo>
                  <a:pt x="24177" y="914845"/>
                  <a:pt x="0" y="890668"/>
                  <a:pt x="0" y="860845"/>
                </a:cubicBezTo>
                <a:cubicBezTo>
                  <a:pt x="0" y="844865"/>
                  <a:pt x="6941" y="830506"/>
                  <a:pt x="18302" y="820986"/>
                </a:cubicBezTo>
                <a:cubicBezTo>
                  <a:pt x="24799" y="579323"/>
                  <a:pt x="90529" y="342975"/>
                  <a:pt x="207943" y="131051"/>
                </a:cubicBezTo>
                <a:lnTo>
                  <a:pt x="213221" y="133975"/>
                </a:lnTo>
                <a:cubicBezTo>
                  <a:pt x="204433" y="121520"/>
                  <a:pt x="200119" y="106264"/>
                  <a:pt x="200119" y="90000"/>
                </a:cubicBezTo>
                <a:cubicBezTo>
                  <a:pt x="200119" y="40294"/>
                  <a:pt x="240413" y="0"/>
                  <a:pt x="290119" y="0"/>
                </a:cubicBezTo>
                <a:close/>
              </a:path>
            </a:pathLst>
          </a:cu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8" name="Google Shape;968;p36"/>
          <p:cNvSpPr/>
          <p:nvPr/>
        </p:nvSpPr>
        <p:spPr>
          <a:xfrm rot="3411581">
            <a:off x="5789603" y="1265611"/>
            <a:ext cx="380119" cy="914845"/>
          </a:xfrm>
          <a:custGeom>
            <a:rect b="b" l="l" r="r" t="t"/>
            <a:pathLst>
              <a:path extrusionOk="0" h="914845" w="380119">
                <a:moveTo>
                  <a:pt x="290119" y="0"/>
                </a:moveTo>
                <a:cubicBezTo>
                  <a:pt x="339825" y="0"/>
                  <a:pt x="380119" y="40294"/>
                  <a:pt x="380119" y="90000"/>
                </a:cubicBezTo>
                <a:cubicBezTo>
                  <a:pt x="380119" y="139706"/>
                  <a:pt x="339825" y="180000"/>
                  <a:pt x="290119" y="180000"/>
                </a:cubicBezTo>
                <a:lnTo>
                  <a:pt x="267264" y="175386"/>
                </a:lnTo>
                <a:cubicBezTo>
                  <a:pt x="158183" y="374219"/>
                  <a:pt x="97267" y="595562"/>
                  <a:pt x="90985" y="821853"/>
                </a:cubicBezTo>
                <a:cubicBezTo>
                  <a:pt x="101533" y="831507"/>
                  <a:pt x="108000" y="845421"/>
                  <a:pt x="108000" y="860845"/>
                </a:cubicBezTo>
                <a:cubicBezTo>
                  <a:pt x="108000" y="890668"/>
                  <a:pt x="83823" y="914845"/>
                  <a:pt x="54000" y="914845"/>
                </a:cubicBezTo>
                <a:cubicBezTo>
                  <a:pt x="24177" y="914845"/>
                  <a:pt x="0" y="890668"/>
                  <a:pt x="0" y="860845"/>
                </a:cubicBezTo>
                <a:cubicBezTo>
                  <a:pt x="0" y="844865"/>
                  <a:pt x="6941" y="830506"/>
                  <a:pt x="18302" y="820986"/>
                </a:cubicBezTo>
                <a:cubicBezTo>
                  <a:pt x="24799" y="579323"/>
                  <a:pt x="90529" y="342975"/>
                  <a:pt x="207943" y="131051"/>
                </a:cubicBezTo>
                <a:lnTo>
                  <a:pt x="213221" y="133975"/>
                </a:lnTo>
                <a:cubicBezTo>
                  <a:pt x="204433" y="121520"/>
                  <a:pt x="200119" y="106264"/>
                  <a:pt x="200119" y="90000"/>
                </a:cubicBezTo>
                <a:cubicBezTo>
                  <a:pt x="200119" y="40294"/>
                  <a:pt x="240413" y="0"/>
                  <a:pt x="290119"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9" name="Google Shape;969;p36"/>
          <p:cNvSpPr/>
          <p:nvPr/>
        </p:nvSpPr>
        <p:spPr>
          <a:xfrm rot="5331581">
            <a:off x="6581448" y="1276653"/>
            <a:ext cx="380119" cy="914845"/>
          </a:xfrm>
          <a:custGeom>
            <a:rect b="b" l="l" r="r" t="t"/>
            <a:pathLst>
              <a:path extrusionOk="0" h="914845" w="380119">
                <a:moveTo>
                  <a:pt x="290119" y="0"/>
                </a:moveTo>
                <a:cubicBezTo>
                  <a:pt x="339825" y="0"/>
                  <a:pt x="380119" y="40294"/>
                  <a:pt x="380119" y="90000"/>
                </a:cubicBezTo>
                <a:cubicBezTo>
                  <a:pt x="380119" y="139706"/>
                  <a:pt x="339825" y="180000"/>
                  <a:pt x="290119" y="180000"/>
                </a:cubicBezTo>
                <a:lnTo>
                  <a:pt x="267264" y="175386"/>
                </a:lnTo>
                <a:cubicBezTo>
                  <a:pt x="158183" y="374219"/>
                  <a:pt x="97267" y="595562"/>
                  <a:pt x="90985" y="821853"/>
                </a:cubicBezTo>
                <a:cubicBezTo>
                  <a:pt x="101533" y="831507"/>
                  <a:pt x="108000" y="845421"/>
                  <a:pt x="108000" y="860845"/>
                </a:cubicBezTo>
                <a:cubicBezTo>
                  <a:pt x="108000" y="890668"/>
                  <a:pt x="83823" y="914845"/>
                  <a:pt x="54000" y="914845"/>
                </a:cubicBezTo>
                <a:cubicBezTo>
                  <a:pt x="24177" y="914845"/>
                  <a:pt x="0" y="890668"/>
                  <a:pt x="0" y="860845"/>
                </a:cubicBezTo>
                <a:cubicBezTo>
                  <a:pt x="0" y="844865"/>
                  <a:pt x="6941" y="830506"/>
                  <a:pt x="18302" y="820986"/>
                </a:cubicBezTo>
                <a:cubicBezTo>
                  <a:pt x="24799" y="579323"/>
                  <a:pt x="90529" y="342975"/>
                  <a:pt x="207943" y="131051"/>
                </a:cubicBezTo>
                <a:lnTo>
                  <a:pt x="213221" y="133975"/>
                </a:lnTo>
                <a:cubicBezTo>
                  <a:pt x="204433" y="121520"/>
                  <a:pt x="200119" y="106264"/>
                  <a:pt x="200119" y="90000"/>
                </a:cubicBezTo>
                <a:cubicBezTo>
                  <a:pt x="200119" y="40294"/>
                  <a:pt x="240413" y="0"/>
                  <a:pt x="29011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0" name="Google Shape;970;p36"/>
          <p:cNvSpPr/>
          <p:nvPr/>
        </p:nvSpPr>
        <p:spPr>
          <a:xfrm rot="7251581">
            <a:off x="7240393" y="1700021"/>
            <a:ext cx="380119" cy="914845"/>
          </a:xfrm>
          <a:custGeom>
            <a:rect b="b" l="l" r="r" t="t"/>
            <a:pathLst>
              <a:path extrusionOk="0" h="914845" w="380119">
                <a:moveTo>
                  <a:pt x="290119" y="0"/>
                </a:moveTo>
                <a:cubicBezTo>
                  <a:pt x="339825" y="0"/>
                  <a:pt x="380119" y="40294"/>
                  <a:pt x="380119" y="90000"/>
                </a:cubicBezTo>
                <a:cubicBezTo>
                  <a:pt x="380119" y="139706"/>
                  <a:pt x="339825" y="180000"/>
                  <a:pt x="290119" y="180000"/>
                </a:cubicBezTo>
                <a:lnTo>
                  <a:pt x="267264" y="175386"/>
                </a:lnTo>
                <a:cubicBezTo>
                  <a:pt x="158183" y="374219"/>
                  <a:pt x="97267" y="595562"/>
                  <a:pt x="90985" y="821853"/>
                </a:cubicBezTo>
                <a:cubicBezTo>
                  <a:pt x="101533" y="831507"/>
                  <a:pt x="108000" y="845421"/>
                  <a:pt x="108000" y="860845"/>
                </a:cubicBezTo>
                <a:cubicBezTo>
                  <a:pt x="108000" y="890668"/>
                  <a:pt x="83823" y="914845"/>
                  <a:pt x="54000" y="914845"/>
                </a:cubicBezTo>
                <a:cubicBezTo>
                  <a:pt x="24177" y="914845"/>
                  <a:pt x="0" y="890668"/>
                  <a:pt x="0" y="860845"/>
                </a:cubicBezTo>
                <a:cubicBezTo>
                  <a:pt x="0" y="844865"/>
                  <a:pt x="6941" y="830506"/>
                  <a:pt x="18302" y="820986"/>
                </a:cubicBezTo>
                <a:cubicBezTo>
                  <a:pt x="24799" y="579323"/>
                  <a:pt x="90529" y="342975"/>
                  <a:pt x="207943" y="131051"/>
                </a:cubicBezTo>
                <a:lnTo>
                  <a:pt x="213221" y="133975"/>
                </a:lnTo>
                <a:cubicBezTo>
                  <a:pt x="204433" y="121520"/>
                  <a:pt x="200119" y="106264"/>
                  <a:pt x="200119" y="90000"/>
                </a:cubicBezTo>
                <a:cubicBezTo>
                  <a:pt x="200119" y="40294"/>
                  <a:pt x="240413" y="0"/>
                  <a:pt x="29011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1" name="Google Shape;971;p36"/>
          <p:cNvSpPr/>
          <p:nvPr/>
        </p:nvSpPr>
        <p:spPr>
          <a:xfrm>
            <a:off x="5975698" y="948293"/>
            <a:ext cx="748038" cy="440015"/>
          </a:xfrm>
          <a:custGeom>
            <a:rect b="b" l="l" r="r" t="t"/>
            <a:pathLst>
              <a:path extrusionOk="0" h="2664566" w="452983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2" name="Google Shape;972;p36"/>
          <p:cNvSpPr/>
          <p:nvPr/>
        </p:nvSpPr>
        <p:spPr>
          <a:xfrm>
            <a:off x="4737320" y="1314033"/>
            <a:ext cx="748038" cy="440015"/>
          </a:xfrm>
          <a:custGeom>
            <a:rect b="b" l="l" r="r" t="t"/>
            <a:pathLst>
              <a:path extrusionOk="0" h="2664566" w="452983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FF33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3" name="Google Shape;973;p36"/>
          <p:cNvSpPr/>
          <p:nvPr/>
        </p:nvSpPr>
        <p:spPr>
          <a:xfrm>
            <a:off x="4062660" y="2035311"/>
            <a:ext cx="748038" cy="440015"/>
          </a:xfrm>
          <a:custGeom>
            <a:rect b="b" l="l" r="r" t="t"/>
            <a:pathLst>
              <a:path extrusionOk="0" h="2664566" w="452983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4" name="Google Shape;974;p36"/>
          <p:cNvSpPr/>
          <p:nvPr/>
        </p:nvSpPr>
        <p:spPr>
          <a:xfrm>
            <a:off x="7857603" y="2178209"/>
            <a:ext cx="748038" cy="440015"/>
          </a:xfrm>
          <a:custGeom>
            <a:rect b="b" l="l" r="r" t="t"/>
            <a:pathLst>
              <a:path extrusionOk="0" h="2664566" w="452983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5" name="Google Shape;975;p36"/>
          <p:cNvSpPr/>
          <p:nvPr/>
        </p:nvSpPr>
        <p:spPr>
          <a:xfrm>
            <a:off x="7302303" y="1272846"/>
            <a:ext cx="748038" cy="440015"/>
          </a:xfrm>
          <a:custGeom>
            <a:rect b="b" l="l" r="r" t="t"/>
            <a:pathLst>
              <a:path extrusionOk="0" h="2664566" w="452983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00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6" name="Google Shape;976;p36"/>
          <p:cNvSpPr/>
          <p:nvPr/>
        </p:nvSpPr>
        <p:spPr>
          <a:xfrm rot="-5400000">
            <a:off x="4289626" y="2157363"/>
            <a:ext cx="240774" cy="240933"/>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77" name="Google Shape;977;p36"/>
          <p:cNvSpPr/>
          <p:nvPr/>
        </p:nvSpPr>
        <p:spPr>
          <a:xfrm>
            <a:off x="5014546" y="1475743"/>
            <a:ext cx="255723" cy="213764"/>
          </a:xfrm>
          <a:custGeom>
            <a:rect b="b" l="l" r="r" t="t"/>
            <a:pathLst>
              <a:path extrusionOk="0" h="2663936" w="3186824">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8" name="Google Shape;978;p36"/>
          <p:cNvSpPr/>
          <p:nvPr/>
        </p:nvSpPr>
        <p:spPr>
          <a:xfrm rot="8100000">
            <a:off x="6234856" y="1100142"/>
            <a:ext cx="215613" cy="215614"/>
          </a:xfrm>
          <a:custGeom>
            <a:rect b="b" l="l" r="r" t="t"/>
            <a:pathLst>
              <a:path extrusionOk="0" h="2483835" w="2483832">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9" name="Google Shape;979;p36"/>
          <p:cNvSpPr/>
          <p:nvPr/>
        </p:nvSpPr>
        <p:spPr>
          <a:xfrm rot="2700000">
            <a:off x="7589860" y="1353464"/>
            <a:ext cx="164408" cy="312794"/>
          </a:xfrm>
          <a:custGeom>
            <a:rect b="b" l="l" r="r" t="t"/>
            <a:pathLst>
              <a:path extrusionOk="0" h="4001999" w="2232248">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0" name="Google Shape;980;p36"/>
          <p:cNvSpPr/>
          <p:nvPr/>
        </p:nvSpPr>
        <p:spPr>
          <a:xfrm>
            <a:off x="8110659" y="2356102"/>
            <a:ext cx="241926" cy="185832"/>
          </a:xfrm>
          <a:custGeom>
            <a:rect b="b" l="l" r="r" t="t"/>
            <a:pathLst>
              <a:path extrusionOk="0" h="2447912" w="3186824">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1" name="Google Shape;981;p36"/>
          <p:cNvSpPr/>
          <p:nvPr/>
        </p:nvSpPr>
        <p:spPr>
          <a:xfrm rot="9231581">
            <a:off x="7573513" y="2402236"/>
            <a:ext cx="380119" cy="914845"/>
          </a:xfrm>
          <a:custGeom>
            <a:rect b="b" l="l" r="r" t="t"/>
            <a:pathLst>
              <a:path extrusionOk="0" h="914845" w="380119">
                <a:moveTo>
                  <a:pt x="290119" y="0"/>
                </a:moveTo>
                <a:cubicBezTo>
                  <a:pt x="339825" y="0"/>
                  <a:pt x="380119" y="40294"/>
                  <a:pt x="380119" y="90000"/>
                </a:cubicBezTo>
                <a:cubicBezTo>
                  <a:pt x="380119" y="139706"/>
                  <a:pt x="339825" y="180000"/>
                  <a:pt x="290119" y="180000"/>
                </a:cubicBezTo>
                <a:lnTo>
                  <a:pt x="267264" y="175386"/>
                </a:lnTo>
                <a:cubicBezTo>
                  <a:pt x="158183" y="374219"/>
                  <a:pt x="97267" y="595562"/>
                  <a:pt x="90985" y="821853"/>
                </a:cubicBezTo>
                <a:cubicBezTo>
                  <a:pt x="101533" y="831507"/>
                  <a:pt x="108000" y="845421"/>
                  <a:pt x="108000" y="860845"/>
                </a:cubicBezTo>
                <a:cubicBezTo>
                  <a:pt x="108000" y="890668"/>
                  <a:pt x="83823" y="914845"/>
                  <a:pt x="54000" y="914845"/>
                </a:cubicBezTo>
                <a:cubicBezTo>
                  <a:pt x="24177" y="914845"/>
                  <a:pt x="0" y="890668"/>
                  <a:pt x="0" y="860845"/>
                </a:cubicBezTo>
                <a:cubicBezTo>
                  <a:pt x="0" y="844865"/>
                  <a:pt x="6941" y="830506"/>
                  <a:pt x="18302" y="820986"/>
                </a:cubicBezTo>
                <a:cubicBezTo>
                  <a:pt x="24799" y="579323"/>
                  <a:pt x="90529" y="342975"/>
                  <a:pt x="207943" y="131051"/>
                </a:cubicBezTo>
                <a:lnTo>
                  <a:pt x="213221" y="133975"/>
                </a:lnTo>
                <a:cubicBezTo>
                  <a:pt x="204433" y="121520"/>
                  <a:pt x="200119" y="106264"/>
                  <a:pt x="200119" y="90000"/>
                </a:cubicBezTo>
                <a:cubicBezTo>
                  <a:pt x="200119" y="40294"/>
                  <a:pt x="240413" y="0"/>
                  <a:pt x="290119" y="0"/>
                </a:cubicBezTo>
                <a:close/>
              </a:path>
            </a:pathLst>
          </a:custGeom>
          <a:solidFill>
            <a:srgbClr val="F7CA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2" name="Google Shape;982;p36"/>
          <p:cNvSpPr txBox="1"/>
          <p:nvPr/>
        </p:nvSpPr>
        <p:spPr>
          <a:xfrm>
            <a:off x="2266466" y="1754048"/>
            <a:ext cx="192673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rgbClr val="00B0F0"/>
                </a:solidFill>
                <a:latin typeface="Times New Roman"/>
                <a:ea typeface="Times New Roman"/>
                <a:cs typeface="Times New Roman"/>
                <a:sym typeface="Times New Roman"/>
              </a:rPr>
              <a:t>Phân tích thị trường, đối thủ cạnh tranh</a:t>
            </a:r>
            <a:endParaRPr b="1" sz="1600">
              <a:solidFill>
                <a:srgbClr val="00B0F0"/>
              </a:solidFill>
              <a:latin typeface="Calibri"/>
              <a:ea typeface="Calibri"/>
              <a:cs typeface="Calibri"/>
              <a:sym typeface="Calibri"/>
            </a:endParaRPr>
          </a:p>
        </p:txBody>
      </p:sp>
      <p:sp>
        <p:nvSpPr>
          <p:cNvPr id="983" name="Google Shape;983;p36"/>
          <p:cNvSpPr txBox="1"/>
          <p:nvPr/>
        </p:nvSpPr>
        <p:spPr>
          <a:xfrm>
            <a:off x="5157061" y="89308"/>
            <a:ext cx="242786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rgbClr val="00B0F0"/>
                </a:solidFill>
                <a:latin typeface="Times New Roman"/>
                <a:ea typeface="Times New Roman"/>
                <a:cs typeface="Times New Roman"/>
                <a:sym typeface="Times New Roman"/>
              </a:rPr>
              <a:t>Cho khách hàng dùng thử sản phẩm (sản phẩm mẫu) trong 30 ngày</a:t>
            </a:r>
            <a:endParaRPr b="1" sz="1600">
              <a:solidFill>
                <a:srgbClr val="00B0F0"/>
              </a:solidFill>
              <a:latin typeface="Calibri"/>
              <a:ea typeface="Calibri"/>
              <a:cs typeface="Calibri"/>
              <a:sym typeface="Calibri"/>
            </a:endParaRPr>
          </a:p>
        </p:txBody>
      </p:sp>
      <p:sp>
        <p:nvSpPr>
          <p:cNvPr id="984" name="Google Shape;984;p36"/>
          <p:cNvSpPr txBox="1"/>
          <p:nvPr/>
        </p:nvSpPr>
        <p:spPr>
          <a:xfrm>
            <a:off x="8852449" y="3158890"/>
            <a:ext cx="192673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rgbClr val="00B0F0"/>
                </a:solidFill>
                <a:latin typeface="Times New Roman"/>
                <a:ea typeface="Times New Roman"/>
                <a:cs typeface="Times New Roman"/>
                <a:sym typeface="Times New Roman"/>
              </a:rPr>
              <a:t>Dự trù ngân sách </a:t>
            </a:r>
            <a:endParaRPr b="1" sz="1600">
              <a:solidFill>
                <a:srgbClr val="00B0F0"/>
              </a:solidFill>
              <a:latin typeface="Calibri"/>
              <a:ea typeface="Calibri"/>
              <a:cs typeface="Calibri"/>
              <a:sym typeface="Calibri"/>
            </a:endParaRPr>
          </a:p>
        </p:txBody>
      </p:sp>
      <p:sp>
        <p:nvSpPr>
          <p:cNvPr id="985" name="Google Shape;985;p36"/>
          <p:cNvSpPr txBox="1"/>
          <p:nvPr/>
        </p:nvSpPr>
        <p:spPr>
          <a:xfrm>
            <a:off x="4683133" y="5960566"/>
            <a:ext cx="428514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6600"/>
                </a:solidFill>
                <a:latin typeface="Calibri"/>
                <a:ea typeface="Calibri"/>
                <a:cs typeface="Calibri"/>
                <a:sym typeface="Calibri"/>
              </a:rPr>
              <a:t>6.2.2 Quy trình khởi nghiệp</a:t>
            </a:r>
            <a:endParaRPr/>
          </a:p>
        </p:txBody>
      </p:sp>
      <p:sp>
        <p:nvSpPr>
          <p:cNvPr id="986" name="Google Shape;986;p36"/>
          <p:cNvSpPr/>
          <p:nvPr/>
        </p:nvSpPr>
        <p:spPr>
          <a:xfrm rot="-10436167">
            <a:off x="7459352" y="3165059"/>
            <a:ext cx="380119" cy="914845"/>
          </a:xfrm>
          <a:custGeom>
            <a:rect b="b" l="l" r="r" t="t"/>
            <a:pathLst>
              <a:path extrusionOk="0" h="914845" w="380119">
                <a:moveTo>
                  <a:pt x="290119" y="0"/>
                </a:moveTo>
                <a:cubicBezTo>
                  <a:pt x="339825" y="0"/>
                  <a:pt x="380119" y="40294"/>
                  <a:pt x="380119" y="90000"/>
                </a:cubicBezTo>
                <a:cubicBezTo>
                  <a:pt x="380119" y="139706"/>
                  <a:pt x="339825" y="180000"/>
                  <a:pt x="290119" y="180000"/>
                </a:cubicBezTo>
                <a:lnTo>
                  <a:pt x="267264" y="175386"/>
                </a:lnTo>
                <a:cubicBezTo>
                  <a:pt x="158183" y="374219"/>
                  <a:pt x="97267" y="595562"/>
                  <a:pt x="90985" y="821853"/>
                </a:cubicBezTo>
                <a:cubicBezTo>
                  <a:pt x="101533" y="831507"/>
                  <a:pt x="108000" y="845421"/>
                  <a:pt x="108000" y="860845"/>
                </a:cubicBezTo>
                <a:cubicBezTo>
                  <a:pt x="108000" y="890668"/>
                  <a:pt x="83823" y="914845"/>
                  <a:pt x="54000" y="914845"/>
                </a:cubicBezTo>
                <a:cubicBezTo>
                  <a:pt x="24177" y="914845"/>
                  <a:pt x="0" y="890668"/>
                  <a:pt x="0" y="860845"/>
                </a:cubicBezTo>
                <a:cubicBezTo>
                  <a:pt x="0" y="844865"/>
                  <a:pt x="6941" y="830506"/>
                  <a:pt x="18302" y="820986"/>
                </a:cubicBezTo>
                <a:cubicBezTo>
                  <a:pt x="24799" y="579323"/>
                  <a:pt x="90529" y="342975"/>
                  <a:pt x="207943" y="131051"/>
                </a:cubicBezTo>
                <a:lnTo>
                  <a:pt x="213221" y="133975"/>
                </a:lnTo>
                <a:cubicBezTo>
                  <a:pt x="204433" y="121520"/>
                  <a:pt x="200119" y="106264"/>
                  <a:pt x="200119" y="90000"/>
                </a:cubicBezTo>
                <a:cubicBezTo>
                  <a:pt x="200119" y="40294"/>
                  <a:pt x="240413" y="0"/>
                  <a:pt x="290119" y="0"/>
                </a:cubicBezTo>
                <a:close/>
              </a:path>
            </a:pathLst>
          </a:custGeom>
          <a:solidFill>
            <a:srgbClr val="525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7" name="Google Shape;987;p36"/>
          <p:cNvSpPr/>
          <p:nvPr/>
        </p:nvSpPr>
        <p:spPr>
          <a:xfrm rot="-8429886">
            <a:off x="6963054" y="3769765"/>
            <a:ext cx="380119" cy="914845"/>
          </a:xfrm>
          <a:custGeom>
            <a:rect b="b" l="l" r="r" t="t"/>
            <a:pathLst>
              <a:path extrusionOk="0" h="914845" w="380119">
                <a:moveTo>
                  <a:pt x="290119" y="0"/>
                </a:moveTo>
                <a:cubicBezTo>
                  <a:pt x="339825" y="0"/>
                  <a:pt x="380119" y="40294"/>
                  <a:pt x="380119" y="90000"/>
                </a:cubicBezTo>
                <a:cubicBezTo>
                  <a:pt x="380119" y="139706"/>
                  <a:pt x="339825" y="180000"/>
                  <a:pt x="290119" y="180000"/>
                </a:cubicBezTo>
                <a:lnTo>
                  <a:pt x="267264" y="175386"/>
                </a:lnTo>
                <a:cubicBezTo>
                  <a:pt x="158183" y="374219"/>
                  <a:pt x="97267" y="595562"/>
                  <a:pt x="90985" y="821853"/>
                </a:cubicBezTo>
                <a:cubicBezTo>
                  <a:pt x="101533" y="831507"/>
                  <a:pt x="108000" y="845421"/>
                  <a:pt x="108000" y="860845"/>
                </a:cubicBezTo>
                <a:cubicBezTo>
                  <a:pt x="108000" y="890668"/>
                  <a:pt x="83823" y="914845"/>
                  <a:pt x="54000" y="914845"/>
                </a:cubicBezTo>
                <a:cubicBezTo>
                  <a:pt x="24177" y="914845"/>
                  <a:pt x="0" y="890668"/>
                  <a:pt x="0" y="860845"/>
                </a:cubicBezTo>
                <a:cubicBezTo>
                  <a:pt x="0" y="844865"/>
                  <a:pt x="6941" y="830506"/>
                  <a:pt x="18302" y="820986"/>
                </a:cubicBezTo>
                <a:cubicBezTo>
                  <a:pt x="24799" y="579323"/>
                  <a:pt x="90529" y="342975"/>
                  <a:pt x="207943" y="131051"/>
                </a:cubicBezTo>
                <a:lnTo>
                  <a:pt x="213221" y="133975"/>
                </a:lnTo>
                <a:cubicBezTo>
                  <a:pt x="204433" y="121520"/>
                  <a:pt x="200119" y="106264"/>
                  <a:pt x="200119" y="90000"/>
                </a:cubicBezTo>
                <a:cubicBezTo>
                  <a:pt x="200119" y="40294"/>
                  <a:pt x="240413" y="0"/>
                  <a:pt x="290119" y="0"/>
                </a:cubicBezTo>
                <a:close/>
              </a:path>
            </a:pathLst>
          </a:custGeom>
          <a:solidFill>
            <a:srgbClr val="833C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8" name="Google Shape;988;p36"/>
          <p:cNvSpPr/>
          <p:nvPr/>
        </p:nvSpPr>
        <p:spPr>
          <a:xfrm rot="-6783362">
            <a:off x="6191323" y="4006938"/>
            <a:ext cx="380119" cy="914845"/>
          </a:xfrm>
          <a:custGeom>
            <a:rect b="b" l="l" r="r" t="t"/>
            <a:pathLst>
              <a:path extrusionOk="0" h="914845" w="380119">
                <a:moveTo>
                  <a:pt x="290119" y="0"/>
                </a:moveTo>
                <a:cubicBezTo>
                  <a:pt x="339825" y="0"/>
                  <a:pt x="380119" y="40294"/>
                  <a:pt x="380119" y="90000"/>
                </a:cubicBezTo>
                <a:cubicBezTo>
                  <a:pt x="380119" y="139706"/>
                  <a:pt x="339825" y="180000"/>
                  <a:pt x="290119" y="180000"/>
                </a:cubicBezTo>
                <a:lnTo>
                  <a:pt x="267264" y="175386"/>
                </a:lnTo>
                <a:cubicBezTo>
                  <a:pt x="158183" y="374219"/>
                  <a:pt x="97267" y="595562"/>
                  <a:pt x="90985" y="821853"/>
                </a:cubicBezTo>
                <a:cubicBezTo>
                  <a:pt x="101533" y="831507"/>
                  <a:pt x="108000" y="845421"/>
                  <a:pt x="108000" y="860845"/>
                </a:cubicBezTo>
                <a:cubicBezTo>
                  <a:pt x="108000" y="890668"/>
                  <a:pt x="83823" y="914845"/>
                  <a:pt x="54000" y="914845"/>
                </a:cubicBezTo>
                <a:cubicBezTo>
                  <a:pt x="24177" y="914845"/>
                  <a:pt x="0" y="890668"/>
                  <a:pt x="0" y="860845"/>
                </a:cubicBezTo>
                <a:cubicBezTo>
                  <a:pt x="0" y="844865"/>
                  <a:pt x="6941" y="830506"/>
                  <a:pt x="18302" y="820986"/>
                </a:cubicBezTo>
                <a:cubicBezTo>
                  <a:pt x="24799" y="579323"/>
                  <a:pt x="90529" y="342975"/>
                  <a:pt x="207943" y="131051"/>
                </a:cubicBezTo>
                <a:lnTo>
                  <a:pt x="213221" y="133975"/>
                </a:lnTo>
                <a:cubicBezTo>
                  <a:pt x="204433" y="121520"/>
                  <a:pt x="200119" y="106264"/>
                  <a:pt x="200119" y="90000"/>
                </a:cubicBezTo>
                <a:cubicBezTo>
                  <a:pt x="200119" y="40294"/>
                  <a:pt x="240413" y="0"/>
                  <a:pt x="290119"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9" name="Google Shape;989;p36"/>
          <p:cNvSpPr/>
          <p:nvPr/>
        </p:nvSpPr>
        <p:spPr>
          <a:xfrm rot="-4804412">
            <a:off x="5399485" y="3870607"/>
            <a:ext cx="380119" cy="914845"/>
          </a:xfrm>
          <a:custGeom>
            <a:rect b="b" l="l" r="r" t="t"/>
            <a:pathLst>
              <a:path extrusionOk="0" h="914845" w="380119">
                <a:moveTo>
                  <a:pt x="290119" y="0"/>
                </a:moveTo>
                <a:cubicBezTo>
                  <a:pt x="339825" y="0"/>
                  <a:pt x="380119" y="40294"/>
                  <a:pt x="380119" y="90000"/>
                </a:cubicBezTo>
                <a:cubicBezTo>
                  <a:pt x="380119" y="139706"/>
                  <a:pt x="339825" y="180000"/>
                  <a:pt x="290119" y="180000"/>
                </a:cubicBezTo>
                <a:lnTo>
                  <a:pt x="267264" y="175386"/>
                </a:lnTo>
                <a:cubicBezTo>
                  <a:pt x="158183" y="374219"/>
                  <a:pt x="97267" y="595562"/>
                  <a:pt x="90985" y="821853"/>
                </a:cubicBezTo>
                <a:cubicBezTo>
                  <a:pt x="101533" y="831507"/>
                  <a:pt x="108000" y="845421"/>
                  <a:pt x="108000" y="860845"/>
                </a:cubicBezTo>
                <a:cubicBezTo>
                  <a:pt x="108000" y="890668"/>
                  <a:pt x="83823" y="914845"/>
                  <a:pt x="54000" y="914845"/>
                </a:cubicBezTo>
                <a:cubicBezTo>
                  <a:pt x="24177" y="914845"/>
                  <a:pt x="0" y="890668"/>
                  <a:pt x="0" y="860845"/>
                </a:cubicBezTo>
                <a:cubicBezTo>
                  <a:pt x="0" y="844865"/>
                  <a:pt x="6941" y="830506"/>
                  <a:pt x="18302" y="820986"/>
                </a:cubicBezTo>
                <a:cubicBezTo>
                  <a:pt x="24799" y="579323"/>
                  <a:pt x="90529" y="342975"/>
                  <a:pt x="207943" y="131051"/>
                </a:cubicBezTo>
                <a:lnTo>
                  <a:pt x="213221" y="133975"/>
                </a:lnTo>
                <a:cubicBezTo>
                  <a:pt x="204433" y="121520"/>
                  <a:pt x="200119" y="106264"/>
                  <a:pt x="200119" y="90000"/>
                </a:cubicBezTo>
                <a:cubicBezTo>
                  <a:pt x="200119" y="40294"/>
                  <a:pt x="240413" y="0"/>
                  <a:pt x="29011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0" name="Google Shape;990;p36"/>
          <p:cNvSpPr/>
          <p:nvPr/>
        </p:nvSpPr>
        <p:spPr>
          <a:xfrm rot="-2518794">
            <a:off x="4808513" y="3186799"/>
            <a:ext cx="507372" cy="1016487"/>
          </a:xfrm>
          <a:custGeom>
            <a:rect b="b" l="l" r="r" t="t"/>
            <a:pathLst>
              <a:path extrusionOk="0" h="914845" w="380119">
                <a:moveTo>
                  <a:pt x="290119" y="0"/>
                </a:moveTo>
                <a:cubicBezTo>
                  <a:pt x="339825" y="0"/>
                  <a:pt x="380119" y="40294"/>
                  <a:pt x="380119" y="90000"/>
                </a:cubicBezTo>
                <a:cubicBezTo>
                  <a:pt x="380119" y="139706"/>
                  <a:pt x="339825" y="180000"/>
                  <a:pt x="290119" y="180000"/>
                </a:cubicBezTo>
                <a:lnTo>
                  <a:pt x="267264" y="175386"/>
                </a:lnTo>
                <a:cubicBezTo>
                  <a:pt x="158183" y="374219"/>
                  <a:pt x="97267" y="595562"/>
                  <a:pt x="90985" y="821853"/>
                </a:cubicBezTo>
                <a:cubicBezTo>
                  <a:pt x="101533" y="831507"/>
                  <a:pt x="108000" y="845421"/>
                  <a:pt x="108000" y="860845"/>
                </a:cubicBezTo>
                <a:cubicBezTo>
                  <a:pt x="108000" y="890668"/>
                  <a:pt x="83823" y="914845"/>
                  <a:pt x="54000" y="914845"/>
                </a:cubicBezTo>
                <a:cubicBezTo>
                  <a:pt x="24177" y="914845"/>
                  <a:pt x="0" y="890668"/>
                  <a:pt x="0" y="860845"/>
                </a:cubicBezTo>
                <a:cubicBezTo>
                  <a:pt x="0" y="844865"/>
                  <a:pt x="6941" y="830506"/>
                  <a:pt x="18302" y="820986"/>
                </a:cubicBezTo>
                <a:cubicBezTo>
                  <a:pt x="24799" y="579323"/>
                  <a:pt x="90529" y="342975"/>
                  <a:pt x="207943" y="131051"/>
                </a:cubicBezTo>
                <a:lnTo>
                  <a:pt x="213221" y="133975"/>
                </a:lnTo>
                <a:cubicBezTo>
                  <a:pt x="204433" y="121520"/>
                  <a:pt x="200119" y="106264"/>
                  <a:pt x="200119" y="90000"/>
                </a:cubicBezTo>
                <a:cubicBezTo>
                  <a:pt x="200119" y="40294"/>
                  <a:pt x="240413" y="0"/>
                  <a:pt x="29011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1" name="Google Shape;991;p36"/>
          <p:cNvSpPr/>
          <p:nvPr/>
        </p:nvSpPr>
        <p:spPr>
          <a:xfrm>
            <a:off x="8024837" y="3088207"/>
            <a:ext cx="748038" cy="440015"/>
          </a:xfrm>
          <a:custGeom>
            <a:rect b="b" l="l" r="r" t="t"/>
            <a:pathLst>
              <a:path extrusionOk="0" h="2664566" w="452983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2" name="Google Shape;992;p36"/>
          <p:cNvSpPr/>
          <p:nvPr/>
        </p:nvSpPr>
        <p:spPr>
          <a:xfrm>
            <a:off x="7715762" y="3826936"/>
            <a:ext cx="748038" cy="440015"/>
          </a:xfrm>
          <a:custGeom>
            <a:rect b="b" l="l" r="r" t="t"/>
            <a:pathLst>
              <a:path extrusionOk="0" h="2664566" w="452983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FF33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3" name="Google Shape;993;p36"/>
          <p:cNvSpPr/>
          <p:nvPr/>
        </p:nvSpPr>
        <p:spPr>
          <a:xfrm>
            <a:off x="6788587" y="4687186"/>
            <a:ext cx="748038" cy="440015"/>
          </a:xfrm>
          <a:custGeom>
            <a:rect b="b" l="l" r="r" t="t"/>
            <a:pathLst>
              <a:path extrusionOk="0" h="2664566" w="452983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4" name="Google Shape;994;p36"/>
          <p:cNvSpPr/>
          <p:nvPr/>
        </p:nvSpPr>
        <p:spPr>
          <a:xfrm>
            <a:off x="5436692" y="4890043"/>
            <a:ext cx="748038" cy="440015"/>
          </a:xfrm>
          <a:custGeom>
            <a:rect b="b" l="l" r="r" t="t"/>
            <a:pathLst>
              <a:path extrusionOk="0" h="2664566" w="452983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00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5" name="Google Shape;995;p36"/>
          <p:cNvSpPr/>
          <p:nvPr/>
        </p:nvSpPr>
        <p:spPr>
          <a:xfrm>
            <a:off x="4178184" y="4263798"/>
            <a:ext cx="748038" cy="440015"/>
          </a:xfrm>
          <a:custGeom>
            <a:rect b="b" l="l" r="r" t="t"/>
            <a:pathLst>
              <a:path extrusionOk="0" h="2664566" w="452983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6" name="Google Shape;996;p36"/>
          <p:cNvSpPr/>
          <p:nvPr/>
        </p:nvSpPr>
        <p:spPr>
          <a:xfrm>
            <a:off x="3833630" y="3048394"/>
            <a:ext cx="748038" cy="440015"/>
          </a:xfrm>
          <a:custGeom>
            <a:rect b="b" l="l" r="r" t="t"/>
            <a:pathLst>
              <a:path extrusionOk="0" h="2664566" w="452983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7" name="Google Shape;997;p36"/>
          <p:cNvSpPr txBox="1"/>
          <p:nvPr/>
        </p:nvSpPr>
        <p:spPr>
          <a:xfrm>
            <a:off x="2951046" y="917786"/>
            <a:ext cx="21966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rgbClr val="00B0F0"/>
                </a:solidFill>
                <a:latin typeface="Times New Roman"/>
                <a:ea typeface="Times New Roman"/>
                <a:cs typeface="Times New Roman"/>
                <a:sym typeface="Times New Roman"/>
              </a:rPr>
              <a:t>Kế hoạch marketing, truyền thông</a:t>
            </a:r>
            <a:endParaRPr sz="1800">
              <a:solidFill>
                <a:srgbClr val="00B0F0"/>
              </a:solidFill>
              <a:latin typeface="Calibri"/>
              <a:ea typeface="Calibri"/>
              <a:cs typeface="Calibri"/>
              <a:sym typeface="Calibri"/>
            </a:endParaRPr>
          </a:p>
        </p:txBody>
      </p:sp>
      <p:sp>
        <p:nvSpPr>
          <p:cNvPr id="998" name="Google Shape;998;p36"/>
          <p:cNvSpPr txBox="1"/>
          <p:nvPr/>
        </p:nvSpPr>
        <p:spPr>
          <a:xfrm>
            <a:off x="7715746" y="1090450"/>
            <a:ext cx="26442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rgbClr val="00B0F0"/>
                </a:solidFill>
                <a:latin typeface="Times New Roman"/>
                <a:ea typeface="Times New Roman"/>
                <a:cs typeface="Times New Roman"/>
                <a:sym typeface="Times New Roman"/>
              </a:rPr>
              <a:t>Định giá phần mềm</a:t>
            </a:r>
            <a:endParaRPr sz="1800">
              <a:solidFill>
                <a:srgbClr val="00B0F0"/>
              </a:solidFill>
              <a:latin typeface="Calibri"/>
              <a:ea typeface="Calibri"/>
              <a:cs typeface="Calibri"/>
              <a:sym typeface="Calibri"/>
            </a:endParaRPr>
          </a:p>
        </p:txBody>
      </p:sp>
      <p:sp>
        <p:nvSpPr>
          <p:cNvPr id="999" name="Google Shape;999;p36"/>
          <p:cNvSpPr txBox="1"/>
          <p:nvPr/>
        </p:nvSpPr>
        <p:spPr>
          <a:xfrm>
            <a:off x="8605641" y="2112700"/>
            <a:ext cx="311093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rgbClr val="00B0F0"/>
                </a:solidFill>
                <a:latin typeface="Times New Roman"/>
                <a:ea typeface="Times New Roman"/>
                <a:cs typeface="Times New Roman"/>
                <a:sym typeface="Times New Roman"/>
              </a:rPr>
              <a:t>Đưa ra được sự khác biệt (ưu điểm nổi trội) so với các phần mềm tương tự</a:t>
            </a:r>
            <a:endParaRPr sz="1800">
              <a:solidFill>
                <a:srgbClr val="00B0F0"/>
              </a:solidFill>
              <a:latin typeface="Calibri"/>
              <a:ea typeface="Calibri"/>
              <a:cs typeface="Calibri"/>
              <a:sym typeface="Calibri"/>
            </a:endParaRPr>
          </a:p>
        </p:txBody>
      </p:sp>
      <p:sp>
        <p:nvSpPr>
          <p:cNvPr id="1000" name="Google Shape;1000;p36"/>
          <p:cNvSpPr txBox="1"/>
          <p:nvPr/>
        </p:nvSpPr>
        <p:spPr>
          <a:xfrm>
            <a:off x="8333904" y="3900901"/>
            <a:ext cx="282006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rgbClr val="00B0F0"/>
                </a:solidFill>
                <a:latin typeface="Arial"/>
                <a:ea typeface="Arial"/>
                <a:cs typeface="Arial"/>
                <a:sym typeface="Arial"/>
              </a:rPr>
              <a:t>Xây dựng nền tảng cơ bản (văn phòng, …)</a:t>
            </a:r>
            <a:endParaRPr sz="1800">
              <a:solidFill>
                <a:srgbClr val="00B0F0"/>
              </a:solidFill>
              <a:latin typeface="Calibri"/>
              <a:ea typeface="Calibri"/>
              <a:cs typeface="Calibri"/>
              <a:sym typeface="Calibri"/>
            </a:endParaRPr>
          </a:p>
        </p:txBody>
      </p:sp>
      <p:sp>
        <p:nvSpPr>
          <p:cNvPr id="1001" name="Google Shape;1001;p36"/>
          <p:cNvSpPr txBox="1"/>
          <p:nvPr/>
        </p:nvSpPr>
        <p:spPr>
          <a:xfrm>
            <a:off x="7112002" y="4993497"/>
            <a:ext cx="298727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rgbClr val="00B0F0"/>
                </a:solidFill>
                <a:latin typeface="Arial"/>
                <a:ea typeface="Arial"/>
                <a:cs typeface="Arial"/>
                <a:sym typeface="Arial"/>
              </a:rPr>
              <a:t>Xây dựng kênh bán hàng (bán qua online, qua trực tiếp tại công ty, …).</a:t>
            </a:r>
            <a:endParaRPr sz="1800">
              <a:solidFill>
                <a:srgbClr val="00B0F0"/>
              </a:solidFill>
              <a:latin typeface="Calibri"/>
              <a:ea typeface="Calibri"/>
              <a:cs typeface="Calibri"/>
              <a:sym typeface="Calibri"/>
            </a:endParaRPr>
          </a:p>
        </p:txBody>
      </p:sp>
      <p:sp>
        <p:nvSpPr>
          <p:cNvPr id="1002" name="Google Shape;1002;p36"/>
          <p:cNvSpPr txBox="1"/>
          <p:nvPr/>
        </p:nvSpPr>
        <p:spPr>
          <a:xfrm>
            <a:off x="1834341" y="2994423"/>
            <a:ext cx="217711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rgbClr val="00B0F0"/>
                </a:solidFill>
                <a:latin typeface="Arial"/>
                <a:ea typeface="Arial"/>
                <a:cs typeface="Arial"/>
                <a:sym typeface="Arial"/>
              </a:rPr>
              <a:t>Xây dựng thương hiệu cho công ty</a:t>
            </a:r>
            <a:endParaRPr sz="1800">
              <a:solidFill>
                <a:srgbClr val="00B0F0"/>
              </a:solidFill>
              <a:latin typeface="Calibri"/>
              <a:ea typeface="Calibri"/>
              <a:cs typeface="Calibri"/>
              <a:sym typeface="Calibri"/>
            </a:endParaRPr>
          </a:p>
        </p:txBody>
      </p:sp>
      <p:sp>
        <p:nvSpPr>
          <p:cNvPr id="1003" name="Google Shape;1003;p36"/>
          <p:cNvSpPr txBox="1"/>
          <p:nvPr/>
        </p:nvSpPr>
        <p:spPr>
          <a:xfrm>
            <a:off x="4910873" y="5390776"/>
            <a:ext cx="147050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rgbClr val="00B0F0"/>
                </a:solidFill>
                <a:latin typeface="Times New Roman"/>
                <a:ea typeface="Times New Roman"/>
                <a:cs typeface="Times New Roman"/>
                <a:sym typeface="Times New Roman"/>
              </a:rPr>
              <a:t>Tiến hành gọi vốn đầu tư:</a:t>
            </a:r>
            <a:endParaRPr sz="1800">
              <a:solidFill>
                <a:srgbClr val="00B0F0"/>
              </a:solidFill>
              <a:latin typeface="Calibri"/>
              <a:ea typeface="Calibri"/>
              <a:cs typeface="Calibri"/>
              <a:sym typeface="Calibri"/>
            </a:endParaRPr>
          </a:p>
        </p:txBody>
      </p:sp>
      <p:sp>
        <p:nvSpPr>
          <p:cNvPr id="1004" name="Google Shape;1004;p36"/>
          <p:cNvSpPr txBox="1"/>
          <p:nvPr/>
        </p:nvSpPr>
        <p:spPr>
          <a:xfrm>
            <a:off x="2951046" y="4464360"/>
            <a:ext cx="126218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strike="noStrike">
                <a:solidFill>
                  <a:srgbClr val="00B0F0"/>
                </a:solidFill>
                <a:latin typeface="Times New Roman"/>
                <a:ea typeface="Times New Roman"/>
                <a:cs typeface="Times New Roman"/>
                <a:sym typeface="Times New Roman"/>
              </a:rPr>
              <a:t>Phát triển phần mềm</a:t>
            </a:r>
            <a:endParaRPr sz="1800">
              <a:solidFill>
                <a:srgbClr val="00B0F0"/>
              </a:solidFill>
              <a:latin typeface="Calibri"/>
              <a:ea typeface="Calibri"/>
              <a:cs typeface="Calibri"/>
              <a:sym typeface="Calibri"/>
            </a:endParaRPr>
          </a:p>
        </p:txBody>
      </p:sp>
      <p:sp>
        <p:nvSpPr>
          <p:cNvPr id="1005" name="Google Shape;1005;p36"/>
          <p:cNvSpPr/>
          <p:nvPr/>
        </p:nvSpPr>
        <p:spPr>
          <a:xfrm rot="8100000">
            <a:off x="5702904" y="5057383"/>
            <a:ext cx="215613" cy="215614"/>
          </a:xfrm>
          <a:custGeom>
            <a:rect b="b" l="l" r="r" t="t"/>
            <a:pathLst>
              <a:path extrusionOk="0" h="2483835" w="2483832">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6" name="Google Shape;1006;p36"/>
          <p:cNvSpPr/>
          <p:nvPr/>
        </p:nvSpPr>
        <p:spPr>
          <a:xfrm rot="2700000">
            <a:off x="7036306" y="4810747"/>
            <a:ext cx="164408" cy="312794"/>
          </a:xfrm>
          <a:custGeom>
            <a:rect b="b" l="l" r="r" t="t"/>
            <a:pathLst>
              <a:path extrusionOk="0" h="4001999" w="2232248">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7" name="Google Shape;1007;p36"/>
          <p:cNvSpPr/>
          <p:nvPr/>
        </p:nvSpPr>
        <p:spPr>
          <a:xfrm>
            <a:off x="4441702" y="4400193"/>
            <a:ext cx="241926" cy="185832"/>
          </a:xfrm>
          <a:custGeom>
            <a:rect b="b" l="l" r="r" t="t"/>
            <a:pathLst>
              <a:path extrusionOk="0" h="2447912" w="3186824">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8" name="Google Shape;1008;p36"/>
          <p:cNvSpPr/>
          <p:nvPr/>
        </p:nvSpPr>
        <p:spPr>
          <a:xfrm rot="-5400000">
            <a:off x="8257260" y="3222810"/>
            <a:ext cx="240774" cy="240933"/>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09" name="Google Shape;1009;p36"/>
          <p:cNvSpPr/>
          <p:nvPr/>
        </p:nvSpPr>
        <p:spPr>
          <a:xfrm>
            <a:off x="7943436" y="3973631"/>
            <a:ext cx="255723" cy="213764"/>
          </a:xfrm>
          <a:custGeom>
            <a:rect b="b" l="l" r="r" t="t"/>
            <a:pathLst>
              <a:path extrusionOk="0" h="2663936" w="3186824">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irplane outline" id="1010" name="Google Shape;1010;p36"/>
          <p:cNvPicPr preferRelativeResize="0"/>
          <p:nvPr/>
        </p:nvPicPr>
        <p:blipFill rotWithShape="1">
          <a:blip r:embed="rId3">
            <a:alphaModFix/>
          </a:blip>
          <a:srcRect b="0" l="0" r="0" t="0"/>
          <a:stretch/>
        </p:blipFill>
        <p:spPr>
          <a:xfrm>
            <a:off x="4028321" y="3069277"/>
            <a:ext cx="328497" cy="3868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37"/>
          <p:cNvSpPr txBox="1"/>
          <p:nvPr/>
        </p:nvSpPr>
        <p:spPr>
          <a:xfrm>
            <a:off x="1333058" y="0"/>
            <a:ext cx="6815364"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1409A"/>
                </a:solidFill>
                <a:latin typeface="Quattrocento Sans"/>
                <a:ea typeface="Quattrocento Sans"/>
                <a:cs typeface="Quattrocento Sans"/>
                <a:sym typeface="Quattrocento Sans"/>
              </a:rPr>
              <a:t>Kết luận  </a:t>
            </a:r>
            <a:endParaRPr/>
          </a:p>
          <a:p>
            <a:pPr indent="0" lvl="0" marL="0" marR="0" rtl="0" algn="l">
              <a:spcBef>
                <a:spcPts val="0"/>
              </a:spcBef>
              <a:spcAft>
                <a:spcPts val="0"/>
              </a:spcAft>
              <a:buNone/>
            </a:pPr>
            <a:r>
              <a:rPr b="1" lang="en-US" sz="2400">
                <a:solidFill>
                  <a:srgbClr val="FF0000"/>
                </a:solidFill>
                <a:latin typeface="Quattrocento Sans"/>
                <a:ea typeface="Quattrocento Sans"/>
                <a:cs typeface="Quattrocento Sans"/>
                <a:sym typeface="Quattrocento Sans"/>
              </a:rPr>
              <a:t>6.2 Khởi nghiệp</a:t>
            </a:r>
            <a:endParaRPr/>
          </a:p>
        </p:txBody>
      </p:sp>
      <p:sp>
        <p:nvSpPr>
          <p:cNvPr id="1016" name="Google Shape;1016;p37"/>
          <p:cNvSpPr/>
          <p:nvPr/>
        </p:nvSpPr>
        <p:spPr>
          <a:xfrm rot="2823264">
            <a:off x="10776249" y="-464097"/>
            <a:ext cx="1163853" cy="1163853"/>
          </a:xfrm>
          <a:prstGeom prst="roundRect">
            <a:avLst>
              <a:gd fmla="val 11003" name="adj"/>
            </a:avLst>
          </a:prstGeom>
          <a:solidFill>
            <a:srgbClr val="21409A"/>
          </a:solidFill>
          <a:ln cap="flat" cmpd="sng" w="9525">
            <a:solidFill>
              <a:srgbClr val="ED1D24"/>
            </a:solidFill>
            <a:prstDash val="solid"/>
            <a:miter lim="800000"/>
            <a:headEnd len="sm" w="sm" type="none"/>
            <a:tailEnd len="sm" w="sm" type="none"/>
          </a:ln>
          <a:effectLst>
            <a:outerShdw blurRad="165100" sx="104000" rotWithShape="0" algn="tl" dir="3300000" dist="38100" sy="104000">
              <a:srgbClr val="000000">
                <a:alpha val="3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1017" name="Google Shape;1017;p37"/>
          <p:cNvSpPr/>
          <p:nvPr/>
        </p:nvSpPr>
        <p:spPr>
          <a:xfrm rot="2823264">
            <a:off x="11745486" y="932599"/>
            <a:ext cx="446514" cy="446514"/>
          </a:xfrm>
          <a:prstGeom prst="roundRect">
            <a:avLst>
              <a:gd fmla="val 11003" name="adj"/>
            </a:avLst>
          </a:prstGeom>
          <a:solidFill>
            <a:srgbClr val="F04A4E"/>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1018" name="Google Shape;1018;p37"/>
          <p:cNvSpPr/>
          <p:nvPr/>
        </p:nvSpPr>
        <p:spPr>
          <a:xfrm rot="2823264">
            <a:off x="10983566" y="-439705"/>
            <a:ext cx="1163853" cy="1163853"/>
          </a:xfrm>
          <a:prstGeom prst="roundRect">
            <a:avLst>
              <a:gd fmla="val 11003" name="adj"/>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nvGrpSpPr>
          <p:cNvPr id="1019" name="Google Shape;1019;p37"/>
          <p:cNvGrpSpPr/>
          <p:nvPr/>
        </p:nvGrpSpPr>
        <p:grpSpPr>
          <a:xfrm>
            <a:off x="267873" y="100774"/>
            <a:ext cx="1065184" cy="943264"/>
            <a:chOff x="3530443" y="1742099"/>
            <a:chExt cx="1065184" cy="943264"/>
          </a:xfrm>
        </p:grpSpPr>
        <p:sp>
          <p:nvSpPr>
            <p:cNvPr id="1020" name="Google Shape;1020;p37"/>
            <p:cNvSpPr/>
            <p:nvPr/>
          </p:nvSpPr>
          <p:spPr>
            <a:xfrm rot="2700000">
              <a:off x="3668581" y="1880239"/>
              <a:ext cx="666987" cy="666987"/>
            </a:xfrm>
            <a:prstGeom prst="roundRect">
              <a:avLst>
                <a:gd fmla="val 11003" name="adj"/>
              </a:avLst>
            </a:prstGeom>
            <a:solidFill>
              <a:srgbClr val="2F5496"/>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1021" name="Google Shape;1021;p37"/>
            <p:cNvSpPr txBox="1"/>
            <p:nvPr/>
          </p:nvSpPr>
          <p:spPr>
            <a:xfrm>
              <a:off x="3652365" y="1952122"/>
              <a:ext cx="68776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VI</a:t>
              </a:r>
              <a:endParaRPr b="1" sz="2800">
                <a:solidFill>
                  <a:schemeClr val="lt1"/>
                </a:solidFill>
                <a:latin typeface="Arial"/>
                <a:ea typeface="Arial"/>
                <a:cs typeface="Arial"/>
                <a:sym typeface="Arial"/>
              </a:endParaRPr>
            </a:p>
          </p:txBody>
        </p:sp>
        <p:sp>
          <p:nvSpPr>
            <p:cNvPr id="1022" name="Google Shape;1022;p37"/>
            <p:cNvSpPr/>
            <p:nvPr/>
          </p:nvSpPr>
          <p:spPr>
            <a:xfrm rot="2700000">
              <a:off x="3790503" y="1880237"/>
              <a:ext cx="666987" cy="666987"/>
            </a:xfrm>
            <a:prstGeom prst="roundRect">
              <a:avLst>
                <a:gd fmla="val 11003" name="adj"/>
              </a:avLst>
            </a:prstGeom>
            <a:no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
        <p:nvSpPr>
          <p:cNvPr id="1023" name="Google Shape;1023;p37"/>
          <p:cNvSpPr txBox="1"/>
          <p:nvPr/>
        </p:nvSpPr>
        <p:spPr>
          <a:xfrm>
            <a:off x="1418453" y="964661"/>
            <a:ext cx="52132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rgbClr val="FF6600"/>
                </a:solidFill>
                <a:latin typeface="Times New Roman"/>
                <a:ea typeface="Times New Roman"/>
                <a:cs typeface="Times New Roman"/>
                <a:sym typeface="Times New Roman"/>
              </a:rPr>
              <a:t>6.2.3 </a:t>
            </a:r>
            <a:r>
              <a:rPr b="0" i="0" lang="en-US" sz="2200" u="none" strike="noStrike">
                <a:solidFill>
                  <a:srgbClr val="FF6600"/>
                </a:solidFill>
                <a:latin typeface="Times New Roman"/>
                <a:ea typeface="Times New Roman"/>
                <a:cs typeface="Times New Roman"/>
                <a:sym typeface="Times New Roman"/>
              </a:rPr>
              <a:t>Điểm khác biệt trong dự án của nhóm.</a:t>
            </a:r>
            <a:endParaRPr sz="2200">
              <a:solidFill>
                <a:srgbClr val="FF6600"/>
              </a:solidFill>
              <a:latin typeface="Calibri"/>
              <a:ea typeface="Calibri"/>
              <a:cs typeface="Calibri"/>
              <a:sym typeface="Calibri"/>
            </a:endParaRPr>
          </a:p>
        </p:txBody>
      </p:sp>
      <p:grpSp>
        <p:nvGrpSpPr>
          <p:cNvPr id="1024" name="Google Shape;1024;p37"/>
          <p:cNvGrpSpPr/>
          <p:nvPr/>
        </p:nvGrpSpPr>
        <p:grpSpPr>
          <a:xfrm>
            <a:off x="-4660529" y="377566"/>
            <a:ext cx="14178398" cy="7293488"/>
            <a:chOff x="-6078982" y="-937410"/>
            <a:chExt cx="14178398" cy="7293488"/>
          </a:xfrm>
        </p:grpSpPr>
        <p:sp>
          <p:nvSpPr>
            <p:cNvPr id="1025" name="Google Shape;1025;p37"/>
            <p:cNvSpPr/>
            <p:nvPr/>
          </p:nvSpPr>
          <p:spPr>
            <a:xfrm>
              <a:off x="-6078982" y="-937410"/>
              <a:ext cx="7293488" cy="7293488"/>
            </a:xfrm>
            <a:prstGeom prst="blockArc">
              <a:avLst>
                <a:gd fmla="val 18900000" name="adj1"/>
                <a:gd fmla="val 2700000" name="adj2"/>
                <a:gd fmla="val 296" name="adj3"/>
              </a:avLst>
            </a:prstGeom>
            <a:noFill/>
            <a:ln cap="flat" cmpd="sng" w="12700">
              <a:solidFill>
                <a:schemeClr val="accent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996086" y="774110"/>
              <a:ext cx="7103330" cy="1548004"/>
            </a:xfrm>
            <a:prstGeom prst="rect">
              <a:avLst/>
            </a:prstGeom>
            <a:gradFill>
              <a:gsLst>
                <a:gs pos="0">
                  <a:srgbClr val="6EA5DA"/>
                </a:gs>
                <a:gs pos="50000">
                  <a:srgbClr val="529BDA"/>
                </a:gs>
                <a:gs pos="100000">
                  <a:srgbClr val="4188C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txBox="1"/>
            <p:nvPr/>
          </p:nvSpPr>
          <p:spPr>
            <a:xfrm>
              <a:off x="996086" y="774110"/>
              <a:ext cx="7103330" cy="1548004"/>
            </a:xfrm>
            <a:prstGeom prst="rect">
              <a:avLst/>
            </a:prstGeom>
            <a:noFill/>
            <a:ln>
              <a:noFill/>
            </a:ln>
          </p:spPr>
          <p:txBody>
            <a:bodyPr anchorCtr="0" anchor="ctr" bIns="86350" lIns="1228725" spcFirstLastPara="1" rIns="86350" wrap="square" tIns="86350">
              <a:noAutofit/>
            </a:bodyPr>
            <a:lstStyle/>
            <a:p>
              <a:pPr indent="0" lvl="0" marL="0" marR="0" rtl="0" algn="l">
                <a:lnSpc>
                  <a:spcPct val="90000"/>
                </a:lnSpc>
                <a:spcBef>
                  <a:spcPts val="0"/>
                </a:spcBef>
                <a:spcAft>
                  <a:spcPts val="0"/>
                </a:spcAft>
                <a:buClr>
                  <a:schemeClr val="lt1"/>
                </a:buClr>
                <a:buSzPts val="3400"/>
                <a:buFont typeface="Calibri"/>
                <a:buNone/>
              </a:pPr>
              <a:r>
                <a:rPr b="0" i="0" lang="en-US" sz="3400" u="none">
                  <a:solidFill>
                    <a:schemeClr val="lt1"/>
                  </a:solidFill>
                  <a:latin typeface="Calibri"/>
                  <a:ea typeface="Calibri"/>
                  <a:cs typeface="Calibri"/>
                  <a:sym typeface="Calibri"/>
                </a:rPr>
                <a:t>Tính năng hoàn đơn hàng và lưu vào lịch sử đơn hàng hoàn</a:t>
              </a:r>
              <a:endParaRPr sz="3400">
                <a:solidFill>
                  <a:schemeClr val="lt1"/>
                </a:solidFill>
                <a:latin typeface="Calibri"/>
                <a:ea typeface="Calibri"/>
                <a:cs typeface="Calibri"/>
                <a:sym typeface="Calibri"/>
              </a:endParaRPr>
            </a:p>
          </p:txBody>
        </p:sp>
        <p:sp>
          <p:nvSpPr>
            <p:cNvPr id="1028" name="Google Shape;1028;p37"/>
            <p:cNvSpPr/>
            <p:nvPr/>
          </p:nvSpPr>
          <p:spPr>
            <a:xfrm>
              <a:off x="28583" y="580610"/>
              <a:ext cx="1935005" cy="1935005"/>
            </a:xfrm>
            <a:prstGeom prst="ellipse">
              <a:avLst/>
            </a:prstGeom>
            <a:solidFill>
              <a:schemeClr val="lt1"/>
            </a:solidFill>
            <a:ln cap="flat" cmpd="sng" w="9525">
              <a:solidFill>
                <a:srgbClr val="599B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996086" y="3096551"/>
              <a:ext cx="7103330" cy="1548004"/>
            </a:xfrm>
            <a:prstGeom prst="rect">
              <a:avLst/>
            </a:prstGeom>
            <a:solidFill>
              <a:srgbClr val="92D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txBox="1"/>
            <p:nvPr/>
          </p:nvSpPr>
          <p:spPr>
            <a:xfrm>
              <a:off x="996086" y="3096551"/>
              <a:ext cx="7103330" cy="1548004"/>
            </a:xfrm>
            <a:prstGeom prst="rect">
              <a:avLst/>
            </a:prstGeom>
            <a:noFill/>
            <a:ln>
              <a:noFill/>
            </a:ln>
          </p:spPr>
          <p:txBody>
            <a:bodyPr anchorCtr="0" anchor="ctr" bIns="86350" lIns="1228725" spcFirstLastPara="1" rIns="86350" wrap="square" tIns="86350">
              <a:noAutofit/>
            </a:bodyPr>
            <a:lstStyle/>
            <a:p>
              <a:pPr indent="0" lvl="0" marL="0" marR="0" rtl="0" algn="l">
                <a:lnSpc>
                  <a:spcPct val="90000"/>
                </a:lnSpc>
                <a:spcBef>
                  <a:spcPts val="0"/>
                </a:spcBef>
                <a:spcAft>
                  <a:spcPts val="0"/>
                </a:spcAft>
                <a:buClr>
                  <a:schemeClr val="lt1"/>
                </a:buClr>
                <a:buSzPts val="3400"/>
                <a:buFont typeface="Calibri"/>
                <a:buNone/>
              </a:pPr>
              <a:r>
                <a:rPr b="0" i="0" lang="en-US" sz="3400" u="none">
                  <a:solidFill>
                    <a:schemeClr val="lt1"/>
                  </a:solidFill>
                  <a:latin typeface="Calibri"/>
                  <a:ea typeface="Calibri"/>
                  <a:cs typeface="Calibri"/>
                  <a:sym typeface="Calibri"/>
                </a:rPr>
                <a:t>Tính năng đưa hóa đơn của khách hàng vào hàng đợi:</a:t>
              </a:r>
              <a:endParaRPr sz="3400">
                <a:solidFill>
                  <a:schemeClr val="lt1"/>
                </a:solidFill>
                <a:latin typeface="Arial"/>
                <a:ea typeface="Arial"/>
                <a:cs typeface="Arial"/>
                <a:sym typeface="Arial"/>
              </a:endParaRPr>
            </a:p>
          </p:txBody>
        </p:sp>
        <p:sp>
          <p:nvSpPr>
            <p:cNvPr id="1031" name="Google Shape;1031;p37"/>
            <p:cNvSpPr/>
            <p:nvPr/>
          </p:nvSpPr>
          <p:spPr>
            <a:xfrm>
              <a:off x="28583" y="2903050"/>
              <a:ext cx="1935005" cy="1935005"/>
            </a:xfrm>
            <a:prstGeom prst="ellipse">
              <a:avLst/>
            </a:prstGeom>
            <a:solidFill>
              <a:schemeClr val="lt1"/>
            </a:solidFill>
            <a:ln cap="flat" cmpd="sng" w="9525">
              <a:solidFill>
                <a:srgbClr val="6FAB4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2" name="Google Shape;1032;p37"/>
          <p:cNvSpPr txBox="1"/>
          <p:nvPr/>
        </p:nvSpPr>
        <p:spPr>
          <a:xfrm>
            <a:off x="2150683" y="2278016"/>
            <a:ext cx="614271"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rgbClr val="FF6600"/>
                </a:solidFill>
                <a:latin typeface="Calibri"/>
                <a:ea typeface="Calibri"/>
                <a:cs typeface="Calibri"/>
                <a:sym typeface="Calibri"/>
              </a:rPr>
              <a:t>1</a:t>
            </a:r>
            <a:endParaRPr/>
          </a:p>
        </p:txBody>
      </p:sp>
      <p:sp>
        <p:nvSpPr>
          <p:cNvPr id="1033" name="Google Shape;1033;p37"/>
          <p:cNvSpPr txBox="1"/>
          <p:nvPr/>
        </p:nvSpPr>
        <p:spPr>
          <a:xfrm>
            <a:off x="2150682" y="4505829"/>
            <a:ext cx="614271"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rgbClr val="FF6600"/>
                </a:solidFill>
                <a:latin typeface="Calibri"/>
                <a:ea typeface="Calibri"/>
                <a:cs typeface="Calibri"/>
                <a:sym typeface="Calibri"/>
              </a:rPr>
              <a:t>2</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38"/>
          <p:cNvSpPr/>
          <p:nvPr/>
        </p:nvSpPr>
        <p:spPr>
          <a:xfrm>
            <a:off x="2780744" y="1265221"/>
            <a:ext cx="6952130" cy="1882588"/>
          </a:xfrm>
          <a:prstGeom prst="rect">
            <a:avLst/>
          </a:prstGeom>
          <a:solidFill>
            <a:srgbClr val="3B4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9" name="Google Shape;1039;p38"/>
          <p:cNvSpPr txBox="1"/>
          <p:nvPr/>
        </p:nvSpPr>
        <p:spPr>
          <a:xfrm>
            <a:off x="2869838" y="1406420"/>
            <a:ext cx="6452323"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Arial"/>
                <a:ea typeface="Arial"/>
                <a:cs typeface="Arial"/>
                <a:sym typeface="Arial"/>
              </a:rPr>
              <a:t>Thank You</a:t>
            </a:r>
            <a:endParaRPr/>
          </a:p>
        </p:txBody>
      </p:sp>
      <p:sp>
        <p:nvSpPr>
          <p:cNvPr id="1040" name="Google Shape;1040;p38"/>
          <p:cNvSpPr/>
          <p:nvPr/>
        </p:nvSpPr>
        <p:spPr>
          <a:xfrm>
            <a:off x="8600" y="3317621"/>
            <a:ext cx="12192000" cy="1946642"/>
          </a:xfrm>
          <a:prstGeom prst="rect">
            <a:avLst/>
          </a:prstGeom>
          <a:solidFill>
            <a:srgbClr val="757070"/>
          </a:solidFill>
          <a:ln cap="flat" cmpd="sng" w="9525">
            <a:solidFill>
              <a:schemeClr val="accent6"/>
            </a:solidFill>
            <a:prstDash val="solid"/>
            <a:miter lim="800000"/>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highlight>
                <a:srgbClr val="FF00FF"/>
              </a:highlight>
              <a:latin typeface="Arial"/>
              <a:ea typeface="Arial"/>
              <a:cs typeface="Arial"/>
              <a:sym typeface="Arial"/>
            </a:endParaRPr>
          </a:p>
        </p:txBody>
      </p:sp>
      <p:sp>
        <p:nvSpPr>
          <p:cNvPr id="1041" name="Google Shape;1041;p38"/>
          <p:cNvSpPr txBox="1"/>
          <p:nvPr/>
        </p:nvSpPr>
        <p:spPr>
          <a:xfrm>
            <a:off x="1348966" y="3335456"/>
            <a:ext cx="10212309" cy="1928807"/>
          </a:xfrm>
          <a:prstGeom prst="rect">
            <a:avLst/>
          </a:prstGeom>
          <a:solidFill>
            <a:srgbClr val="757070"/>
          </a:solidFill>
          <a:ln cap="flat" cmpd="sng" w="9525">
            <a:solidFill>
              <a:schemeClr val="accent6"/>
            </a:solidFill>
            <a:prstDash val="solid"/>
            <a:miter lim="800000"/>
            <a:headEnd len="sm" w="sm" type="none"/>
            <a:tailEnd len="sm" w="sm" type="none"/>
          </a:ln>
        </p:spPr>
        <p:txBody>
          <a:bodyPr anchorCtr="0" anchor="t" bIns="60925" lIns="121900" spcFirstLastPara="1" rIns="121900" wrap="square" tIns="60925">
            <a:spAutoFit/>
          </a:bodyPr>
          <a:lstStyle/>
          <a:p>
            <a:pPr indent="0" lvl="0" marL="0" marR="0" rtl="0" algn="ctr">
              <a:spcBef>
                <a:spcPts val="0"/>
              </a:spcBef>
              <a:spcAft>
                <a:spcPts val="0"/>
              </a:spcAft>
              <a:buNone/>
            </a:pPr>
            <a:r>
              <a:rPr b="1" lang="en-US" sz="5867">
                <a:solidFill>
                  <a:schemeClr val="lt1"/>
                </a:solidFill>
                <a:latin typeface="Lora"/>
                <a:ea typeface="Lora"/>
                <a:cs typeface="Lora"/>
                <a:sym typeface="Lora"/>
              </a:rPr>
              <a:t>Nhóm 09 cảm ơn cô và các bạn đã theo dõi !</a:t>
            </a:r>
            <a:endParaRPr b="1" sz="5867">
              <a:solidFill>
                <a:schemeClr val="lt1"/>
              </a:solidFill>
              <a:latin typeface="Arial"/>
              <a:ea typeface="Arial"/>
              <a:cs typeface="Arial"/>
              <a:sym typeface="Arial"/>
            </a:endParaRPr>
          </a:p>
        </p:txBody>
      </p:sp>
      <p:grpSp>
        <p:nvGrpSpPr>
          <p:cNvPr id="1042" name="Google Shape;1042;p38"/>
          <p:cNvGrpSpPr/>
          <p:nvPr/>
        </p:nvGrpSpPr>
        <p:grpSpPr>
          <a:xfrm rot="2700000">
            <a:off x="1831490" y="5278183"/>
            <a:ext cx="695152" cy="2317612"/>
            <a:chOff x="8195054" y="-727764"/>
            <a:chExt cx="695152" cy="2317612"/>
          </a:xfrm>
        </p:grpSpPr>
        <p:sp>
          <p:nvSpPr>
            <p:cNvPr id="1043" name="Google Shape;1043;p38"/>
            <p:cNvSpPr/>
            <p:nvPr/>
          </p:nvSpPr>
          <p:spPr>
            <a:xfrm>
              <a:off x="8195055" y="-727764"/>
              <a:ext cx="695151" cy="2317612"/>
            </a:xfrm>
            <a:prstGeom prst="roundRect">
              <a:avLst>
                <a:gd fmla="val 50000" name="adj"/>
              </a:avLst>
            </a:prstGeom>
            <a:solidFill>
              <a:srgbClr val="ECF0F3"/>
            </a:solidFill>
            <a:ln>
              <a:noFill/>
            </a:ln>
            <a:effectLst>
              <a:outerShdw blurRad="254000" sx="96000" rotWithShape="0" algn="br" dir="2700000" dist="228600" sy="96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4" name="Google Shape;1044;p38"/>
            <p:cNvSpPr/>
            <p:nvPr/>
          </p:nvSpPr>
          <p:spPr>
            <a:xfrm>
              <a:off x="8195054" y="-727764"/>
              <a:ext cx="695151" cy="2317612"/>
            </a:xfrm>
            <a:prstGeom prst="roundRect">
              <a:avLst>
                <a:gd fmla="val 50000" name="adj"/>
              </a:avLst>
            </a:prstGeom>
            <a:solidFill>
              <a:srgbClr val="ECF0F3"/>
            </a:solidFill>
            <a:ln>
              <a:noFill/>
            </a:ln>
            <a:effectLst>
              <a:outerShdw blurRad="254000" sx="98000" rotWithShape="0" algn="br" dir="13500000" dist="190500" sy="98000">
                <a:srgbClr val="FFFFFF"/>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1045" name="Google Shape;1045;p38"/>
          <p:cNvGrpSpPr/>
          <p:nvPr/>
        </p:nvGrpSpPr>
        <p:grpSpPr>
          <a:xfrm rot="2700000">
            <a:off x="-309207" y="56190"/>
            <a:ext cx="1474040" cy="4914396"/>
            <a:chOff x="8195054" y="-727764"/>
            <a:chExt cx="695152" cy="2317612"/>
          </a:xfrm>
        </p:grpSpPr>
        <p:sp>
          <p:nvSpPr>
            <p:cNvPr id="1046" name="Google Shape;1046;p38"/>
            <p:cNvSpPr/>
            <p:nvPr/>
          </p:nvSpPr>
          <p:spPr>
            <a:xfrm>
              <a:off x="8195055" y="-727764"/>
              <a:ext cx="695151" cy="2317612"/>
            </a:xfrm>
            <a:prstGeom prst="roundRect">
              <a:avLst>
                <a:gd fmla="val 50000" name="adj"/>
              </a:avLst>
            </a:prstGeom>
            <a:solidFill>
              <a:srgbClr val="ECF0F3"/>
            </a:solidFill>
            <a:ln>
              <a:noFill/>
            </a:ln>
            <a:effectLst>
              <a:outerShdw blurRad="254000" sx="96000" rotWithShape="0" algn="br" dir="2700000" dist="228600" sy="96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7" name="Google Shape;1047;p38"/>
            <p:cNvSpPr/>
            <p:nvPr/>
          </p:nvSpPr>
          <p:spPr>
            <a:xfrm>
              <a:off x="8195054" y="-727764"/>
              <a:ext cx="695151" cy="2317612"/>
            </a:xfrm>
            <a:prstGeom prst="roundRect">
              <a:avLst>
                <a:gd fmla="val 50000" name="adj"/>
              </a:avLst>
            </a:prstGeom>
            <a:solidFill>
              <a:srgbClr val="ECF0F3"/>
            </a:solidFill>
            <a:ln>
              <a:noFill/>
            </a:ln>
            <a:effectLst>
              <a:outerShdw blurRad="254000" sx="98000" rotWithShape="0" algn="br" dir="13500000" dist="190500" sy="98000">
                <a:srgbClr val="FFFFFF"/>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8" name="Google Shape;1048;p38"/>
            <p:cNvSpPr/>
            <p:nvPr/>
          </p:nvSpPr>
          <p:spPr>
            <a:xfrm>
              <a:off x="8237573" y="-674545"/>
              <a:ext cx="608501" cy="2212784"/>
            </a:xfrm>
            <a:prstGeom prst="roundRect">
              <a:avLst>
                <a:gd fmla="val 50000" name="adj"/>
              </a:avLst>
            </a:prstGeom>
            <a:gradFill>
              <a:gsLst>
                <a:gs pos="0">
                  <a:srgbClr val="FF8F8F"/>
                </a:gs>
                <a:gs pos="100000">
                  <a:srgbClr val="FF0000"/>
                </a:gs>
              </a:gsLst>
              <a:lin ang="2700000" scaled="0"/>
            </a:gradFill>
            <a:ln>
              <a:noFill/>
            </a:ln>
            <a:effectLst>
              <a:outerShdw blurRad="254000" sx="98000" rotWithShape="0" algn="br" dir="13500000" dist="190500" sy="98000">
                <a:srgbClr val="FFFFFF"/>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1049" name="Google Shape;1049;p38"/>
          <p:cNvGrpSpPr/>
          <p:nvPr/>
        </p:nvGrpSpPr>
        <p:grpSpPr>
          <a:xfrm rot="2700000">
            <a:off x="11781649" y="2561488"/>
            <a:ext cx="1076036" cy="3587466"/>
            <a:chOff x="8195054" y="-727764"/>
            <a:chExt cx="695152" cy="2317612"/>
          </a:xfrm>
        </p:grpSpPr>
        <p:sp>
          <p:nvSpPr>
            <p:cNvPr id="1050" name="Google Shape;1050;p38"/>
            <p:cNvSpPr/>
            <p:nvPr/>
          </p:nvSpPr>
          <p:spPr>
            <a:xfrm>
              <a:off x="8195055" y="-727764"/>
              <a:ext cx="695151" cy="2317612"/>
            </a:xfrm>
            <a:prstGeom prst="roundRect">
              <a:avLst>
                <a:gd fmla="val 50000" name="adj"/>
              </a:avLst>
            </a:prstGeom>
            <a:solidFill>
              <a:srgbClr val="ECF0F3"/>
            </a:solidFill>
            <a:ln>
              <a:noFill/>
            </a:ln>
            <a:effectLst>
              <a:outerShdw blurRad="254000" sx="96000" rotWithShape="0" algn="br" dir="2700000" dist="228600" sy="96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51" name="Google Shape;1051;p38"/>
            <p:cNvSpPr/>
            <p:nvPr/>
          </p:nvSpPr>
          <p:spPr>
            <a:xfrm>
              <a:off x="8195054" y="-727764"/>
              <a:ext cx="695151" cy="2317612"/>
            </a:xfrm>
            <a:prstGeom prst="roundRect">
              <a:avLst>
                <a:gd fmla="val 50000" name="adj"/>
              </a:avLst>
            </a:prstGeom>
            <a:solidFill>
              <a:srgbClr val="ECF0F3"/>
            </a:solidFill>
            <a:ln>
              <a:noFill/>
            </a:ln>
            <a:effectLst>
              <a:outerShdw blurRad="254000" sx="98000" rotWithShape="0" algn="br" dir="13500000" dist="190500" sy="98000">
                <a:srgbClr val="FFFFFF"/>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52" name="Google Shape;1052;p38"/>
            <p:cNvSpPr/>
            <p:nvPr/>
          </p:nvSpPr>
          <p:spPr>
            <a:xfrm>
              <a:off x="8237573" y="-674545"/>
              <a:ext cx="608501" cy="2212784"/>
            </a:xfrm>
            <a:prstGeom prst="roundRect">
              <a:avLst>
                <a:gd fmla="val 50000" name="adj"/>
              </a:avLst>
            </a:prstGeom>
            <a:gradFill>
              <a:gsLst>
                <a:gs pos="0">
                  <a:srgbClr val="FF8F8F"/>
                </a:gs>
                <a:gs pos="100000">
                  <a:srgbClr val="FF0000"/>
                </a:gs>
              </a:gsLst>
              <a:lin ang="2700000" scaled="0"/>
            </a:gradFill>
            <a:ln>
              <a:noFill/>
            </a:ln>
            <a:effectLst>
              <a:outerShdw blurRad="254000" sx="98000" rotWithShape="0" algn="br" dir="13500000" dist="190500" sy="98000">
                <a:srgbClr val="FFFFFF"/>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1053" name="Google Shape;1053;p38"/>
          <p:cNvGrpSpPr/>
          <p:nvPr/>
        </p:nvGrpSpPr>
        <p:grpSpPr>
          <a:xfrm rot="2700000">
            <a:off x="9472568" y="4718335"/>
            <a:ext cx="537202" cy="1791012"/>
            <a:chOff x="8195054" y="-727764"/>
            <a:chExt cx="695152" cy="2317612"/>
          </a:xfrm>
        </p:grpSpPr>
        <p:sp>
          <p:nvSpPr>
            <p:cNvPr id="1054" name="Google Shape;1054;p38"/>
            <p:cNvSpPr/>
            <p:nvPr/>
          </p:nvSpPr>
          <p:spPr>
            <a:xfrm>
              <a:off x="8195055" y="-727764"/>
              <a:ext cx="695151" cy="2317612"/>
            </a:xfrm>
            <a:prstGeom prst="roundRect">
              <a:avLst>
                <a:gd fmla="val 50000" name="adj"/>
              </a:avLst>
            </a:prstGeom>
            <a:solidFill>
              <a:srgbClr val="ECF0F3"/>
            </a:solidFill>
            <a:ln>
              <a:noFill/>
            </a:ln>
            <a:effectLst>
              <a:outerShdw blurRad="254000" sx="96000" rotWithShape="0" algn="br" dir="2700000" dist="228600" sy="96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55" name="Google Shape;1055;p38"/>
            <p:cNvSpPr/>
            <p:nvPr/>
          </p:nvSpPr>
          <p:spPr>
            <a:xfrm>
              <a:off x="8195054" y="-727764"/>
              <a:ext cx="695151" cy="2317612"/>
            </a:xfrm>
            <a:prstGeom prst="roundRect">
              <a:avLst>
                <a:gd fmla="val 50000" name="adj"/>
              </a:avLst>
            </a:prstGeom>
            <a:solidFill>
              <a:srgbClr val="ECF0F3"/>
            </a:solidFill>
            <a:ln>
              <a:noFill/>
            </a:ln>
            <a:effectLst>
              <a:outerShdw blurRad="254000" sx="98000" rotWithShape="0" algn="br" dir="13500000" dist="190500" sy="98000">
                <a:srgbClr val="FFFFFF"/>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1056" name="Google Shape;1056;p38"/>
          <p:cNvGrpSpPr/>
          <p:nvPr/>
        </p:nvGrpSpPr>
        <p:grpSpPr>
          <a:xfrm rot="2700000">
            <a:off x="9170827" y="-30827"/>
            <a:ext cx="537202" cy="1507427"/>
            <a:chOff x="8195054" y="-727764"/>
            <a:chExt cx="695152" cy="2317612"/>
          </a:xfrm>
        </p:grpSpPr>
        <p:sp>
          <p:nvSpPr>
            <p:cNvPr id="1057" name="Google Shape;1057;p38"/>
            <p:cNvSpPr/>
            <p:nvPr/>
          </p:nvSpPr>
          <p:spPr>
            <a:xfrm>
              <a:off x="8195055" y="-727764"/>
              <a:ext cx="695151" cy="2317612"/>
            </a:xfrm>
            <a:prstGeom prst="roundRect">
              <a:avLst>
                <a:gd fmla="val 50000" name="adj"/>
              </a:avLst>
            </a:prstGeom>
            <a:solidFill>
              <a:srgbClr val="ECF0F3"/>
            </a:solidFill>
            <a:ln>
              <a:noFill/>
            </a:ln>
            <a:effectLst>
              <a:outerShdw blurRad="254000" sx="96000" rotWithShape="0" algn="br" dir="2700000" dist="228600" sy="96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58" name="Google Shape;1058;p38"/>
            <p:cNvSpPr/>
            <p:nvPr/>
          </p:nvSpPr>
          <p:spPr>
            <a:xfrm>
              <a:off x="8195054" y="-727764"/>
              <a:ext cx="695151" cy="2317612"/>
            </a:xfrm>
            <a:prstGeom prst="roundRect">
              <a:avLst>
                <a:gd fmla="val 50000" name="adj"/>
              </a:avLst>
            </a:prstGeom>
            <a:solidFill>
              <a:srgbClr val="ECF0F3"/>
            </a:solidFill>
            <a:ln>
              <a:noFill/>
            </a:ln>
            <a:effectLst>
              <a:outerShdw blurRad="254000" sx="98000" rotWithShape="0" algn="br" dir="13500000" dist="190500" sy="98000">
                <a:srgbClr val="FFFFFF"/>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50"/>
                                  </p:stCondLst>
                                  <p:childTnLst>
                                    <p:set>
                                      <p:cBhvr>
                                        <p:cTn dur="1" fill="hold">
                                          <p:stCondLst>
                                            <p:cond delay="0"/>
                                          </p:stCondLst>
                                        </p:cTn>
                                        <p:tgtEl>
                                          <p:spTgt spid="1045"/>
                                        </p:tgtEl>
                                        <p:attrNameLst>
                                          <p:attrName>style.visibility</p:attrName>
                                        </p:attrNameLst>
                                      </p:cBhvr>
                                      <p:to>
                                        <p:strVal val="visible"/>
                                      </p:to>
                                    </p:set>
                                    <p:animEffect filter="fade" transition="in">
                                      <p:cBhvr>
                                        <p:cTn dur="500"/>
                                        <p:tgtEl>
                                          <p:spTgt spid="1045"/>
                                        </p:tgtEl>
                                      </p:cBhvr>
                                    </p:animEffect>
                                  </p:childTnLst>
                                </p:cTn>
                              </p:par>
                            </p:childTnLst>
                          </p:cTn>
                        </p:par>
                        <p:par>
                          <p:cTn fill="hold">
                            <p:stCondLst>
                              <p:cond delay="500"/>
                            </p:stCondLst>
                            <p:childTnLst>
                              <p:par>
                                <p:cTn fill="hold" nodeType="afterEffect" presetClass="entr" presetID="10" presetSubtype="0">
                                  <p:stCondLst>
                                    <p:cond delay="300"/>
                                  </p:stCondLst>
                                  <p:childTnLst>
                                    <p:set>
                                      <p:cBhvr>
                                        <p:cTn dur="1" fill="hold">
                                          <p:stCondLst>
                                            <p:cond delay="0"/>
                                          </p:stCondLst>
                                        </p:cTn>
                                        <p:tgtEl>
                                          <p:spTgt spid="1049"/>
                                        </p:tgtEl>
                                        <p:attrNameLst>
                                          <p:attrName>style.visibility</p:attrName>
                                        </p:attrNameLst>
                                      </p:cBhvr>
                                      <p:to>
                                        <p:strVal val="visible"/>
                                      </p:to>
                                    </p:set>
                                    <p:animEffect filter="fade" transition="in">
                                      <p:cBhvr>
                                        <p:cTn dur="500"/>
                                        <p:tgtEl>
                                          <p:spTgt spid="10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500"/>
                                        <p:tgtEl>
                                          <p:spTgt spid="1042"/>
                                        </p:tgtEl>
                                      </p:cBhvr>
                                    </p:animEffect>
                                  </p:childTnLst>
                                </p:cTn>
                              </p:par>
                              <p:par>
                                <p:cTn fill="hold" nodeType="withEffect" presetClass="entr" presetID="10" presetSubtype="0">
                                  <p:stCondLst>
                                    <p:cond delay="450"/>
                                  </p:stCondLst>
                                  <p:childTnLst>
                                    <p:set>
                                      <p:cBhvr>
                                        <p:cTn dur="1" fill="hold">
                                          <p:stCondLst>
                                            <p:cond delay="0"/>
                                          </p:stCondLst>
                                        </p:cTn>
                                        <p:tgtEl>
                                          <p:spTgt spid="1053"/>
                                        </p:tgtEl>
                                        <p:attrNameLst>
                                          <p:attrName>style.visibility</p:attrName>
                                        </p:attrNameLst>
                                      </p:cBhvr>
                                      <p:to>
                                        <p:strVal val="visible"/>
                                      </p:to>
                                    </p:set>
                                    <p:animEffect filter="fade" transition="in">
                                      <p:cBhvr>
                                        <p:cTn dur="500"/>
                                        <p:tgtEl>
                                          <p:spTgt spid="1053"/>
                                        </p:tgtEl>
                                      </p:cBhvr>
                                    </p:animEffect>
                                  </p:childTnLst>
                                </p:cTn>
                              </p:par>
                            </p:childTnLst>
                          </p:cTn>
                        </p:par>
                        <p:par>
                          <p:cTn fill="hold">
                            <p:stCondLst>
                              <p:cond delay="1500"/>
                            </p:stCondLst>
                            <p:childTnLst>
                              <p:par>
                                <p:cTn fill="hold" nodeType="afterEffect" presetClass="entr" presetID="10" presetSubtype="0">
                                  <p:stCondLst>
                                    <p:cond delay="600"/>
                                  </p:stCondLst>
                                  <p:childTnLst>
                                    <p:set>
                                      <p:cBhvr>
                                        <p:cTn dur="1" fill="hold">
                                          <p:stCondLst>
                                            <p:cond delay="0"/>
                                          </p:stCondLst>
                                        </p:cTn>
                                        <p:tgtEl>
                                          <p:spTgt spid="1056"/>
                                        </p:tgtEl>
                                        <p:attrNameLst>
                                          <p:attrName>style.visibility</p:attrName>
                                        </p:attrNameLst>
                                      </p:cBhvr>
                                      <p:to>
                                        <p:strVal val="visible"/>
                                      </p:to>
                                    </p:set>
                                    <p:animEffect filter="fade" transition="in">
                                      <p:cBhvr>
                                        <p:cTn dur="500"/>
                                        <p:tgtEl>
                                          <p:spTgt spid="10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
          <p:cNvPicPr preferRelativeResize="0"/>
          <p:nvPr/>
        </p:nvPicPr>
        <p:blipFill rotWithShape="1">
          <a:blip r:embed="rId3">
            <a:alphaModFix/>
          </a:blip>
          <a:srcRect b="0" l="18747" r="18747" t="0"/>
          <a:stretch/>
        </p:blipFill>
        <p:spPr>
          <a:xfrm>
            <a:off x="4926934" y="1"/>
            <a:ext cx="7381180" cy="7082970"/>
          </a:xfrm>
          <a:prstGeom prst="rect">
            <a:avLst/>
          </a:prstGeom>
          <a:noFill/>
          <a:ln>
            <a:noFill/>
          </a:ln>
        </p:spPr>
      </p:pic>
      <p:sp>
        <p:nvSpPr>
          <p:cNvPr id="373" name="Google Shape;373;p4"/>
          <p:cNvSpPr/>
          <p:nvPr/>
        </p:nvSpPr>
        <p:spPr>
          <a:xfrm rot="2700000">
            <a:off x="382191" y="-4995572"/>
            <a:ext cx="17008842" cy="17008838"/>
          </a:xfrm>
          <a:custGeom>
            <a:rect b="b" l="l" r="r" t="t"/>
            <a:pathLst>
              <a:path extrusionOk="0" h="4919045" w="4919046">
                <a:moveTo>
                  <a:pt x="1778230" y="1778229"/>
                </a:moveTo>
                <a:cubicBezTo>
                  <a:pt x="1749230" y="1807230"/>
                  <a:pt x="1731293" y="1847293"/>
                  <a:pt x="1731293" y="1891546"/>
                </a:cubicBezTo>
                <a:lnTo>
                  <a:pt x="1731293" y="3027499"/>
                </a:lnTo>
                <a:cubicBezTo>
                  <a:pt x="1731293" y="3116005"/>
                  <a:pt x="1803041" y="3187753"/>
                  <a:pt x="1891547" y="3187753"/>
                </a:cubicBezTo>
                <a:lnTo>
                  <a:pt x="3027500" y="3187753"/>
                </a:lnTo>
                <a:cubicBezTo>
                  <a:pt x="3116006" y="3187753"/>
                  <a:pt x="3187754" y="3116005"/>
                  <a:pt x="3187754" y="3027499"/>
                </a:cubicBezTo>
                <a:lnTo>
                  <a:pt x="3187754" y="1891546"/>
                </a:lnTo>
                <a:cubicBezTo>
                  <a:pt x="3187754" y="1803040"/>
                  <a:pt x="3116006" y="1731292"/>
                  <a:pt x="3027500" y="1731292"/>
                </a:cubicBezTo>
                <a:lnTo>
                  <a:pt x="1891547" y="1731292"/>
                </a:lnTo>
                <a:cubicBezTo>
                  <a:pt x="1847294" y="1731292"/>
                  <a:pt x="1807231" y="1749229"/>
                  <a:pt x="1778230" y="1778229"/>
                </a:cubicBezTo>
                <a:close/>
                <a:moveTo>
                  <a:pt x="720377" y="720377"/>
                </a:moveTo>
                <a:cubicBezTo>
                  <a:pt x="1680881" y="-240126"/>
                  <a:pt x="3238165" y="-240126"/>
                  <a:pt x="4198668" y="720377"/>
                </a:cubicBezTo>
                <a:cubicBezTo>
                  <a:pt x="5159172" y="1680881"/>
                  <a:pt x="5159172" y="3238164"/>
                  <a:pt x="4198668" y="4198668"/>
                </a:cubicBezTo>
                <a:cubicBezTo>
                  <a:pt x="3238165" y="5159171"/>
                  <a:pt x="1680881" y="5159171"/>
                  <a:pt x="720377" y="4198668"/>
                </a:cubicBezTo>
                <a:cubicBezTo>
                  <a:pt x="-240126" y="3238164"/>
                  <a:pt x="-240126" y="1680881"/>
                  <a:pt x="720377" y="72037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nvGrpSpPr>
          <p:cNvPr id="374" name="Google Shape;374;p4"/>
          <p:cNvGrpSpPr/>
          <p:nvPr/>
        </p:nvGrpSpPr>
        <p:grpSpPr>
          <a:xfrm>
            <a:off x="1130567" y="1897825"/>
            <a:ext cx="1065184" cy="943264"/>
            <a:chOff x="3530443" y="1742099"/>
            <a:chExt cx="1065184" cy="943264"/>
          </a:xfrm>
        </p:grpSpPr>
        <p:sp>
          <p:nvSpPr>
            <p:cNvPr id="375" name="Google Shape;375;p4"/>
            <p:cNvSpPr/>
            <p:nvPr/>
          </p:nvSpPr>
          <p:spPr>
            <a:xfrm rot="2700000">
              <a:off x="3668581" y="1880239"/>
              <a:ext cx="666987" cy="666987"/>
            </a:xfrm>
            <a:prstGeom prst="roundRect">
              <a:avLst>
                <a:gd fmla="val 11003" name="adj"/>
              </a:avLst>
            </a:prstGeom>
            <a:solidFill>
              <a:srgbClr val="2F5496"/>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76" name="Google Shape;376;p4"/>
            <p:cNvSpPr txBox="1"/>
            <p:nvPr/>
          </p:nvSpPr>
          <p:spPr>
            <a:xfrm>
              <a:off x="3831655" y="1952122"/>
              <a:ext cx="50847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Times New Roman"/>
                  <a:ea typeface="Times New Roman"/>
                  <a:cs typeface="Times New Roman"/>
                  <a:sym typeface="Times New Roman"/>
                </a:rPr>
                <a:t>I</a:t>
              </a:r>
              <a:endParaRPr b="1" sz="2800">
                <a:solidFill>
                  <a:schemeClr val="lt1"/>
                </a:solidFill>
                <a:latin typeface="Arial"/>
                <a:ea typeface="Arial"/>
                <a:cs typeface="Arial"/>
                <a:sym typeface="Arial"/>
              </a:endParaRPr>
            </a:p>
          </p:txBody>
        </p:sp>
        <p:sp>
          <p:nvSpPr>
            <p:cNvPr id="377" name="Google Shape;377;p4"/>
            <p:cNvSpPr/>
            <p:nvPr/>
          </p:nvSpPr>
          <p:spPr>
            <a:xfrm rot="2700000">
              <a:off x="3790503" y="1880237"/>
              <a:ext cx="666987" cy="666987"/>
            </a:xfrm>
            <a:prstGeom prst="roundRect">
              <a:avLst>
                <a:gd fmla="val 11003" name="adj"/>
              </a:avLst>
            </a:prstGeom>
            <a:no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
        <p:nvSpPr>
          <p:cNvPr id="378" name="Google Shape;378;p4"/>
          <p:cNvSpPr txBox="1"/>
          <p:nvPr/>
        </p:nvSpPr>
        <p:spPr>
          <a:xfrm>
            <a:off x="2375041" y="2077070"/>
            <a:ext cx="408808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409A"/>
                </a:solidFill>
              </a:rPr>
              <a:t>Phần kế hoạch thực hiện &amp; Giới thiệu, đặt vấn đề</a:t>
            </a:r>
            <a:endParaRPr b="1" sz="2400">
              <a:solidFill>
                <a:srgbClr val="21409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
          <p:cNvSpPr/>
          <p:nvPr/>
        </p:nvSpPr>
        <p:spPr>
          <a:xfrm>
            <a:off x="6845948" y="1424831"/>
            <a:ext cx="3896545" cy="3886661"/>
          </a:xfrm>
          <a:prstGeom prst="roundRect">
            <a:avLst>
              <a:gd fmla="val 16667" name="adj"/>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N</a:t>
            </a:r>
            <a:r>
              <a:rPr b="0" i="0" lang="en-US" sz="2800" u="none" strike="noStrike">
                <a:solidFill>
                  <a:srgbClr val="000000"/>
                </a:solidFill>
                <a:latin typeface="Times New Roman"/>
                <a:ea typeface="Times New Roman"/>
                <a:cs typeface="Times New Roman"/>
                <a:sym typeface="Times New Roman"/>
              </a:rPr>
              <a:t>hằm xóa bỏ những phương pháp lạc hậu, lỗi thời gây tốn kém về nhiều mặt.</a:t>
            </a:r>
            <a:endParaRPr sz="2800">
              <a:solidFill>
                <a:schemeClr val="dk1"/>
              </a:solidFill>
              <a:latin typeface="Calibri"/>
              <a:ea typeface="Calibri"/>
              <a:cs typeface="Calibri"/>
              <a:sym typeface="Calibri"/>
            </a:endParaRPr>
          </a:p>
        </p:txBody>
      </p:sp>
      <p:sp>
        <p:nvSpPr>
          <p:cNvPr id="384" name="Google Shape;384;p5"/>
          <p:cNvSpPr/>
          <p:nvPr/>
        </p:nvSpPr>
        <p:spPr>
          <a:xfrm>
            <a:off x="563943" y="1521277"/>
            <a:ext cx="3896545" cy="3790215"/>
          </a:xfrm>
          <a:prstGeom prst="roundRect">
            <a:avLst>
              <a:gd fmla="val 16667" name="adj"/>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5"/>
          <p:cNvSpPr txBox="1"/>
          <p:nvPr>
            <p:ph type="title"/>
          </p:nvPr>
        </p:nvSpPr>
        <p:spPr>
          <a:xfrm>
            <a:off x="373408" y="257634"/>
            <a:ext cx="6311189" cy="580799"/>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1. Đặt vấn đề</a:t>
            </a:r>
            <a:endParaRPr b="1" sz="4000">
              <a:latin typeface="Times New Roman"/>
              <a:ea typeface="Times New Roman"/>
              <a:cs typeface="Times New Roman"/>
              <a:sym typeface="Times New Roman"/>
            </a:endParaRPr>
          </a:p>
        </p:txBody>
      </p:sp>
      <p:sp>
        <p:nvSpPr>
          <p:cNvPr id="386" name="Google Shape;386;p5"/>
          <p:cNvSpPr txBox="1"/>
          <p:nvPr/>
        </p:nvSpPr>
        <p:spPr>
          <a:xfrm>
            <a:off x="563943" y="1929243"/>
            <a:ext cx="3896545" cy="3358623"/>
          </a:xfrm>
          <a:prstGeom prst="rect">
            <a:avLst/>
          </a:prstGeom>
          <a:noFill/>
          <a:ln>
            <a:noFill/>
          </a:ln>
        </p:spPr>
        <p:txBody>
          <a:bodyPr anchorCtr="0" anchor="t" bIns="121900" lIns="121900" spcFirstLastPara="1" rIns="121900" wrap="square" tIns="121900">
            <a:noAutofit/>
          </a:bodyPr>
          <a:lstStyle/>
          <a:p>
            <a:pPr indent="457200" lvl="0" marL="0" marR="0" rtl="0" algn="just">
              <a:spcBef>
                <a:spcPts val="1200"/>
              </a:spcBef>
              <a:spcAft>
                <a:spcPts val="1200"/>
              </a:spcAft>
              <a:buNone/>
            </a:pPr>
            <a:r>
              <a:rPr b="0" i="0" lang="en-US" sz="2800" u="none" strike="noStrike">
                <a:solidFill>
                  <a:srgbClr val="000000"/>
                </a:solidFill>
                <a:latin typeface="Times New Roman"/>
                <a:ea typeface="Times New Roman"/>
                <a:cs typeface="Times New Roman"/>
                <a:sym typeface="Times New Roman"/>
              </a:rPr>
              <a:t>Việc ứng dụng công nghệ thông tin vào công tác quản lý bán hàng tại cửa hàng là một yêu cầu cần thiết.</a:t>
            </a:r>
            <a:endParaRPr i="1" sz="2800">
              <a:solidFill>
                <a:schemeClr val="dk1"/>
              </a:solidFill>
              <a:latin typeface="Times New Roman"/>
              <a:ea typeface="Times New Roman"/>
              <a:cs typeface="Times New Roman"/>
              <a:sym typeface="Times New Roman"/>
            </a:endParaRPr>
          </a:p>
        </p:txBody>
      </p:sp>
      <p:sp>
        <p:nvSpPr>
          <p:cNvPr id="387" name="Google Shape;387;p5"/>
          <p:cNvSpPr/>
          <p:nvPr/>
        </p:nvSpPr>
        <p:spPr>
          <a:xfrm>
            <a:off x="2185159" y="1085384"/>
            <a:ext cx="810965" cy="729881"/>
          </a:xfrm>
          <a:prstGeom prst="ellipse">
            <a:avLst/>
          </a:prstGeom>
          <a:solidFill>
            <a:schemeClr val="lt1"/>
          </a:solidFill>
          <a:ln cap="flat" cmpd="sng" w="571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Calibri"/>
                <a:ea typeface="Calibri"/>
                <a:cs typeface="Calibri"/>
                <a:sym typeface="Calibri"/>
              </a:rPr>
              <a:t>1</a:t>
            </a:r>
            <a:endParaRPr/>
          </a:p>
        </p:txBody>
      </p:sp>
      <p:sp>
        <p:nvSpPr>
          <p:cNvPr id="388" name="Google Shape;388;p5"/>
          <p:cNvSpPr/>
          <p:nvPr/>
        </p:nvSpPr>
        <p:spPr>
          <a:xfrm>
            <a:off x="8548600" y="1085384"/>
            <a:ext cx="810965" cy="729881"/>
          </a:xfrm>
          <a:prstGeom prst="ellipse">
            <a:avLst/>
          </a:prstGeom>
          <a:solidFill>
            <a:schemeClr val="lt1"/>
          </a:solidFill>
          <a:ln cap="flat" cmpd="sng" w="571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Calibri"/>
                <a:ea typeface="Calibri"/>
                <a:cs typeface="Calibri"/>
                <a:sym typeface="Calibri"/>
              </a:rPr>
              <a:t>2</a:t>
            </a:r>
            <a:endParaRPr/>
          </a:p>
        </p:txBody>
      </p:sp>
      <p:sp>
        <p:nvSpPr>
          <p:cNvPr id="389" name="Google Shape;389;p5"/>
          <p:cNvSpPr/>
          <p:nvPr/>
        </p:nvSpPr>
        <p:spPr>
          <a:xfrm>
            <a:off x="563943" y="839314"/>
            <a:ext cx="7984657" cy="116178"/>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5"/>
          <p:cNvSpPr/>
          <p:nvPr/>
        </p:nvSpPr>
        <p:spPr>
          <a:xfrm>
            <a:off x="563944" y="5558443"/>
            <a:ext cx="11014458" cy="984150"/>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just">
              <a:spcBef>
                <a:spcPts val="0"/>
              </a:spcBef>
              <a:spcAft>
                <a:spcPts val="0"/>
              </a:spcAft>
              <a:buClr>
                <a:schemeClr val="lt1"/>
              </a:buClr>
              <a:buSzPts val="2800"/>
              <a:buFont typeface="Noto Sans Symbols"/>
              <a:buChar char="⮚"/>
            </a:pPr>
            <a:r>
              <a:rPr lang="en-US" sz="2800">
                <a:solidFill>
                  <a:schemeClr val="lt1"/>
                </a:solidFill>
                <a:latin typeface="Times New Roman"/>
                <a:ea typeface="Times New Roman"/>
                <a:cs typeface="Times New Roman"/>
                <a:sym typeface="Times New Roman"/>
              </a:rPr>
              <a:t>Chính vì vậy, một cửa hàng quần áo thời trang BHTT muốn 1 ứng dụng để thực hiện công việc quản lý bán hàng</a:t>
            </a:r>
            <a:endParaRPr sz="2800">
              <a:solidFill>
                <a:schemeClr val="lt1"/>
              </a:solidFill>
              <a:latin typeface="Times New Roman"/>
              <a:ea typeface="Times New Roman"/>
              <a:cs typeface="Times New Roman"/>
              <a:sym typeface="Times New Roman"/>
            </a:endParaRPr>
          </a:p>
        </p:txBody>
      </p:sp>
      <p:pic>
        <p:nvPicPr>
          <p:cNvPr id="391" name="Google Shape;391;p5"/>
          <p:cNvPicPr preferRelativeResize="0"/>
          <p:nvPr/>
        </p:nvPicPr>
        <p:blipFill rotWithShape="1">
          <a:blip r:embed="rId3">
            <a:alphaModFix/>
          </a:blip>
          <a:srcRect b="57904" l="4725" r="81507" t="25716"/>
          <a:stretch/>
        </p:blipFill>
        <p:spPr>
          <a:xfrm>
            <a:off x="8263590" y="79036"/>
            <a:ext cx="1678488" cy="11234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5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
          <p:cNvSpPr txBox="1"/>
          <p:nvPr>
            <p:ph type="title"/>
          </p:nvPr>
        </p:nvSpPr>
        <p:spPr>
          <a:xfrm>
            <a:off x="373408" y="257634"/>
            <a:ext cx="6311189" cy="580799"/>
          </a:xfrm>
          <a:prstGeom prst="rect">
            <a:avLst/>
          </a:prstGeom>
          <a:noFill/>
          <a:ln>
            <a:noFill/>
          </a:ln>
        </p:spPr>
        <p:txBody>
          <a:bodyPr anchorCtr="0" anchor="ctr" bIns="121900" lIns="121900" spcFirstLastPara="1" rIns="121900" wrap="square" tIns="121900">
            <a:no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2. Kế hoạch thực hiện</a:t>
            </a:r>
            <a:endParaRPr b="1" sz="4000">
              <a:latin typeface="Times New Roman"/>
              <a:ea typeface="Times New Roman"/>
              <a:cs typeface="Times New Roman"/>
              <a:sym typeface="Times New Roman"/>
            </a:endParaRPr>
          </a:p>
        </p:txBody>
      </p:sp>
      <p:sp>
        <p:nvSpPr>
          <p:cNvPr id="397" name="Google Shape;397;p6"/>
          <p:cNvSpPr/>
          <p:nvPr/>
        </p:nvSpPr>
        <p:spPr>
          <a:xfrm>
            <a:off x="563943" y="839314"/>
            <a:ext cx="7984657" cy="116178"/>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8" name="Google Shape;398;p6"/>
          <p:cNvPicPr preferRelativeResize="0"/>
          <p:nvPr/>
        </p:nvPicPr>
        <p:blipFill rotWithShape="1">
          <a:blip r:embed="rId3">
            <a:alphaModFix/>
          </a:blip>
          <a:srcRect b="57904" l="4725" r="81507" t="25716"/>
          <a:stretch/>
        </p:blipFill>
        <p:spPr>
          <a:xfrm>
            <a:off x="8263590" y="79036"/>
            <a:ext cx="1678488" cy="1123407"/>
          </a:xfrm>
          <a:prstGeom prst="rect">
            <a:avLst/>
          </a:prstGeom>
          <a:noFill/>
          <a:ln>
            <a:noFill/>
          </a:ln>
        </p:spPr>
      </p:pic>
      <p:pic>
        <p:nvPicPr>
          <p:cNvPr id="399" name="Google Shape;399;p6"/>
          <p:cNvPicPr preferRelativeResize="0"/>
          <p:nvPr/>
        </p:nvPicPr>
        <p:blipFill rotWithShape="1">
          <a:blip r:embed="rId4">
            <a:alphaModFix/>
          </a:blip>
          <a:srcRect b="0" l="0" r="0" t="0"/>
          <a:stretch/>
        </p:blipFill>
        <p:spPr>
          <a:xfrm>
            <a:off x="373408" y="1040965"/>
            <a:ext cx="11293661" cy="5559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7"/>
          <p:cNvPicPr preferRelativeResize="0"/>
          <p:nvPr/>
        </p:nvPicPr>
        <p:blipFill rotWithShape="1">
          <a:blip r:embed="rId3">
            <a:alphaModFix/>
          </a:blip>
          <a:srcRect b="0" l="13516" r="13515" t="0"/>
          <a:stretch/>
        </p:blipFill>
        <p:spPr>
          <a:xfrm>
            <a:off x="-1447801" y="725714"/>
            <a:ext cx="5609745" cy="5355772"/>
          </a:xfrm>
          <a:prstGeom prst="rect">
            <a:avLst/>
          </a:prstGeom>
          <a:noFill/>
          <a:ln>
            <a:noFill/>
          </a:ln>
        </p:spPr>
      </p:pic>
      <p:sp>
        <p:nvSpPr>
          <p:cNvPr id="405" name="Google Shape;405;p7"/>
          <p:cNvSpPr/>
          <p:nvPr/>
        </p:nvSpPr>
        <p:spPr>
          <a:xfrm rot="2700000">
            <a:off x="-5401176" y="-3375373"/>
            <a:ext cx="13608750" cy="13608747"/>
          </a:xfrm>
          <a:custGeom>
            <a:rect b="b" l="l" r="r" t="t"/>
            <a:pathLst>
              <a:path extrusionOk="0" h="4919045" w="4919046">
                <a:moveTo>
                  <a:pt x="1778230" y="1778229"/>
                </a:moveTo>
                <a:cubicBezTo>
                  <a:pt x="1749230" y="1807230"/>
                  <a:pt x="1731293" y="1847293"/>
                  <a:pt x="1731293" y="1891546"/>
                </a:cubicBezTo>
                <a:lnTo>
                  <a:pt x="1731293" y="3027499"/>
                </a:lnTo>
                <a:cubicBezTo>
                  <a:pt x="1731293" y="3116005"/>
                  <a:pt x="1803041" y="3187753"/>
                  <a:pt x="1891547" y="3187753"/>
                </a:cubicBezTo>
                <a:lnTo>
                  <a:pt x="3027500" y="3187753"/>
                </a:lnTo>
                <a:cubicBezTo>
                  <a:pt x="3116006" y="3187753"/>
                  <a:pt x="3187754" y="3116005"/>
                  <a:pt x="3187754" y="3027499"/>
                </a:cubicBezTo>
                <a:lnTo>
                  <a:pt x="3187754" y="1891546"/>
                </a:lnTo>
                <a:cubicBezTo>
                  <a:pt x="3187754" y="1803040"/>
                  <a:pt x="3116006" y="1731292"/>
                  <a:pt x="3027500" y="1731292"/>
                </a:cubicBezTo>
                <a:lnTo>
                  <a:pt x="1891547" y="1731292"/>
                </a:lnTo>
                <a:cubicBezTo>
                  <a:pt x="1847294" y="1731292"/>
                  <a:pt x="1807231" y="1749229"/>
                  <a:pt x="1778230" y="1778229"/>
                </a:cubicBezTo>
                <a:close/>
                <a:moveTo>
                  <a:pt x="720377" y="720377"/>
                </a:moveTo>
                <a:cubicBezTo>
                  <a:pt x="1680881" y="-240126"/>
                  <a:pt x="3238165" y="-240126"/>
                  <a:pt x="4198668" y="720377"/>
                </a:cubicBezTo>
                <a:cubicBezTo>
                  <a:pt x="5159172" y="1680881"/>
                  <a:pt x="5159172" y="3238164"/>
                  <a:pt x="4198668" y="4198668"/>
                </a:cubicBezTo>
                <a:cubicBezTo>
                  <a:pt x="3238165" y="5159171"/>
                  <a:pt x="1680881" y="5159171"/>
                  <a:pt x="720377" y="4198668"/>
                </a:cubicBezTo>
                <a:cubicBezTo>
                  <a:pt x="-240126" y="3238164"/>
                  <a:pt x="-240126" y="1680881"/>
                  <a:pt x="720377" y="72037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406" name="Google Shape;406;p7"/>
          <p:cNvSpPr txBox="1"/>
          <p:nvPr/>
        </p:nvSpPr>
        <p:spPr>
          <a:xfrm>
            <a:off x="5167086" y="2124819"/>
            <a:ext cx="6225776" cy="5232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rgbClr val="21409A"/>
                </a:solidFill>
              </a:rPr>
              <a:t> Phân Tích</a:t>
            </a:r>
            <a:endParaRPr b="1" sz="2800">
              <a:solidFill>
                <a:srgbClr val="21409A"/>
              </a:solidFill>
            </a:endParaRPr>
          </a:p>
        </p:txBody>
      </p:sp>
      <p:sp>
        <p:nvSpPr>
          <p:cNvPr id="407" name="Google Shape;407;p7"/>
          <p:cNvSpPr/>
          <p:nvPr/>
        </p:nvSpPr>
        <p:spPr>
          <a:xfrm rot="2823264">
            <a:off x="10776249" y="-464097"/>
            <a:ext cx="1163853" cy="1163853"/>
          </a:xfrm>
          <a:prstGeom prst="roundRect">
            <a:avLst>
              <a:gd fmla="val 11003" name="adj"/>
            </a:avLst>
          </a:prstGeom>
          <a:solidFill>
            <a:srgbClr val="21409A"/>
          </a:solidFill>
          <a:ln cap="flat" cmpd="sng" w="9525">
            <a:solidFill>
              <a:srgbClr val="ED1D24"/>
            </a:solidFill>
            <a:prstDash val="solid"/>
            <a:miter lim="800000"/>
            <a:headEnd len="sm" w="sm" type="none"/>
            <a:tailEnd len="sm" w="sm" type="none"/>
          </a:ln>
          <a:effectLst>
            <a:outerShdw blurRad="165100" sx="104000" rotWithShape="0" algn="tl" dir="3300000" dist="38100" sy="104000">
              <a:srgbClr val="000000">
                <a:alpha val="3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408" name="Google Shape;408;p7"/>
          <p:cNvSpPr/>
          <p:nvPr/>
        </p:nvSpPr>
        <p:spPr>
          <a:xfrm rot="2823264">
            <a:off x="11745486" y="932599"/>
            <a:ext cx="446514" cy="446514"/>
          </a:xfrm>
          <a:prstGeom prst="roundRect">
            <a:avLst>
              <a:gd fmla="val 11003" name="adj"/>
            </a:avLst>
          </a:prstGeom>
          <a:solidFill>
            <a:srgbClr val="F04A4E"/>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409" name="Google Shape;409;p7"/>
          <p:cNvSpPr/>
          <p:nvPr/>
        </p:nvSpPr>
        <p:spPr>
          <a:xfrm rot="2823264">
            <a:off x="10983566" y="-439705"/>
            <a:ext cx="1163853" cy="1163853"/>
          </a:xfrm>
          <a:prstGeom prst="roundRect">
            <a:avLst>
              <a:gd fmla="val 11003" name="adj"/>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nvGrpSpPr>
          <p:cNvPr id="410" name="Google Shape;410;p7"/>
          <p:cNvGrpSpPr/>
          <p:nvPr/>
        </p:nvGrpSpPr>
        <p:grpSpPr>
          <a:xfrm>
            <a:off x="4240039" y="1842912"/>
            <a:ext cx="1065184" cy="943264"/>
            <a:chOff x="3530443" y="1742099"/>
            <a:chExt cx="1065184" cy="943264"/>
          </a:xfrm>
        </p:grpSpPr>
        <p:sp>
          <p:nvSpPr>
            <p:cNvPr id="411" name="Google Shape;411;p7"/>
            <p:cNvSpPr/>
            <p:nvPr/>
          </p:nvSpPr>
          <p:spPr>
            <a:xfrm rot="2700000">
              <a:off x="3668581" y="1880239"/>
              <a:ext cx="666987" cy="666987"/>
            </a:xfrm>
            <a:prstGeom prst="roundRect">
              <a:avLst>
                <a:gd fmla="val 11003" name="adj"/>
              </a:avLst>
            </a:prstGeom>
            <a:solidFill>
              <a:srgbClr val="2F5496"/>
            </a:solidFill>
            <a:ln>
              <a:noFill/>
            </a:ln>
            <a:effectLst>
              <a:outerShdw blurRad="139700" sx="101000" rotWithShape="0" algn="tr" dir="8100000" dist="38100" sy="101000">
                <a:srgbClr val="000000">
                  <a:alpha val="5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412" name="Google Shape;412;p7"/>
            <p:cNvSpPr txBox="1"/>
            <p:nvPr/>
          </p:nvSpPr>
          <p:spPr>
            <a:xfrm>
              <a:off x="3831655" y="1952122"/>
              <a:ext cx="50847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Ⅱ</a:t>
              </a:r>
              <a:endParaRPr b="1" sz="2800">
                <a:solidFill>
                  <a:schemeClr val="lt1"/>
                </a:solidFill>
                <a:latin typeface="Arial"/>
                <a:ea typeface="Arial"/>
                <a:cs typeface="Arial"/>
                <a:sym typeface="Arial"/>
              </a:endParaRPr>
            </a:p>
          </p:txBody>
        </p:sp>
        <p:sp>
          <p:nvSpPr>
            <p:cNvPr id="413" name="Google Shape;413;p7"/>
            <p:cNvSpPr/>
            <p:nvPr/>
          </p:nvSpPr>
          <p:spPr>
            <a:xfrm rot="2700000">
              <a:off x="3790503" y="1880237"/>
              <a:ext cx="666987" cy="666987"/>
            </a:xfrm>
            <a:prstGeom prst="roundRect">
              <a:avLst>
                <a:gd fmla="val 11003" name="adj"/>
              </a:avLst>
            </a:prstGeom>
            <a:no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0" fill="hold"/>
                                        <p:tgtEl>
                                          <p:spTgt spid="40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8"/>
          <p:cNvSpPr txBox="1"/>
          <p:nvPr/>
        </p:nvSpPr>
        <p:spPr>
          <a:xfrm>
            <a:off x="790026" y="390125"/>
            <a:ext cx="5003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21409A"/>
                </a:solidFill>
                <a:latin typeface="Arial"/>
                <a:ea typeface="Arial"/>
                <a:cs typeface="Arial"/>
                <a:sym typeface="Arial"/>
              </a:rPr>
              <a:t> Các bước phân tích</a:t>
            </a:r>
            <a:endParaRPr sz="3200">
              <a:solidFill>
                <a:srgbClr val="21409A"/>
              </a:solidFill>
              <a:latin typeface="Arial"/>
              <a:ea typeface="Arial"/>
              <a:cs typeface="Arial"/>
              <a:sym typeface="Arial"/>
            </a:endParaRPr>
          </a:p>
        </p:txBody>
      </p:sp>
      <p:sp>
        <p:nvSpPr>
          <p:cNvPr id="419" name="Google Shape;419;p8"/>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0" name="Google Shape;420;p8"/>
          <p:cNvPicPr preferRelativeResize="0"/>
          <p:nvPr/>
        </p:nvPicPr>
        <p:blipFill rotWithShape="1">
          <a:blip r:embed="rId3">
            <a:alphaModFix/>
          </a:blip>
          <a:srcRect b="0" l="0" r="0" t="0"/>
          <a:stretch/>
        </p:blipFill>
        <p:spPr>
          <a:xfrm>
            <a:off x="160017" y="6262748"/>
            <a:ext cx="1383292" cy="508511"/>
          </a:xfrm>
          <a:prstGeom prst="rect">
            <a:avLst/>
          </a:prstGeom>
          <a:noFill/>
          <a:ln>
            <a:noFill/>
          </a:ln>
        </p:spPr>
      </p:pic>
      <p:sp>
        <p:nvSpPr>
          <p:cNvPr id="421" name="Google Shape;421;p8"/>
          <p:cNvSpPr/>
          <p:nvPr/>
        </p:nvSpPr>
        <p:spPr>
          <a:xfrm rot="-3381873">
            <a:off x="5073645" y="747807"/>
            <a:ext cx="1404943" cy="1899139"/>
          </a:xfrm>
          <a:custGeom>
            <a:rect b="b" l="l" r="r" t="t"/>
            <a:pathLst>
              <a:path extrusionOk="0" h="1511300" w="1250950">
                <a:moveTo>
                  <a:pt x="495300" y="0"/>
                </a:moveTo>
                <a:cubicBezTo>
                  <a:pt x="912634" y="0"/>
                  <a:pt x="1250950" y="338316"/>
                  <a:pt x="1250950" y="755650"/>
                </a:cubicBezTo>
                <a:cubicBezTo>
                  <a:pt x="1250950" y="1172984"/>
                  <a:pt x="912634" y="1511300"/>
                  <a:pt x="495300" y="1511300"/>
                </a:cubicBezTo>
                <a:cubicBezTo>
                  <a:pt x="338800" y="1511300"/>
                  <a:pt x="193412" y="1463724"/>
                  <a:pt x="72809" y="1382247"/>
                </a:cubicBezTo>
                <a:lnTo>
                  <a:pt x="0" y="1322174"/>
                </a:lnTo>
                <a:lnTo>
                  <a:pt x="39025" y="1289975"/>
                </a:lnTo>
                <a:cubicBezTo>
                  <a:pt x="175771" y="1153230"/>
                  <a:pt x="260350" y="964317"/>
                  <a:pt x="260350" y="755650"/>
                </a:cubicBezTo>
                <a:cubicBezTo>
                  <a:pt x="260350" y="546983"/>
                  <a:pt x="175771" y="358071"/>
                  <a:pt x="39025" y="221325"/>
                </a:cubicBezTo>
                <a:lnTo>
                  <a:pt x="0" y="189126"/>
                </a:lnTo>
                <a:lnTo>
                  <a:pt x="72809" y="129053"/>
                </a:lnTo>
                <a:cubicBezTo>
                  <a:pt x="193412" y="47576"/>
                  <a:pt x="338800" y="0"/>
                  <a:pt x="495300" y="0"/>
                </a:cubicBezTo>
                <a:close/>
              </a:path>
            </a:pathLst>
          </a:custGeom>
          <a:solidFill>
            <a:schemeClr val="accent1"/>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57">
              <a:solidFill>
                <a:schemeClr val="dk1"/>
              </a:solidFill>
              <a:latin typeface="Calibri"/>
              <a:ea typeface="Calibri"/>
              <a:cs typeface="Calibri"/>
              <a:sym typeface="Calibri"/>
            </a:endParaRPr>
          </a:p>
        </p:txBody>
      </p:sp>
      <p:sp>
        <p:nvSpPr>
          <p:cNvPr id="422" name="Google Shape;422;p8"/>
          <p:cNvSpPr txBox="1"/>
          <p:nvPr/>
        </p:nvSpPr>
        <p:spPr>
          <a:xfrm>
            <a:off x="5491589" y="1211849"/>
            <a:ext cx="60785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Impact"/>
                <a:ea typeface="Impact"/>
                <a:cs typeface="Impact"/>
                <a:sym typeface="Impact"/>
              </a:rPr>
              <a:t>01</a:t>
            </a:r>
            <a:endParaRPr sz="1800">
              <a:solidFill>
                <a:schemeClr val="lt1"/>
              </a:solidFill>
              <a:latin typeface="Impact"/>
              <a:ea typeface="Impact"/>
              <a:cs typeface="Impact"/>
              <a:sym typeface="Impact"/>
            </a:endParaRPr>
          </a:p>
        </p:txBody>
      </p:sp>
      <p:sp>
        <p:nvSpPr>
          <p:cNvPr id="423" name="Google Shape;423;p8"/>
          <p:cNvSpPr/>
          <p:nvPr/>
        </p:nvSpPr>
        <p:spPr>
          <a:xfrm rot="1955786">
            <a:off x="6275756" y="1682216"/>
            <a:ext cx="1484644" cy="1797186"/>
          </a:xfrm>
          <a:custGeom>
            <a:rect b="b" l="l" r="r" t="t"/>
            <a:pathLst>
              <a:path extrusionOk="0" h="1511300" w="1250950">
                <a:moveTo>
                  <a:pt x="495300" y="0"/>
                </a:moveTo>
                <a:cubicBezTo>
                  <a:pt x="912634" y="0"/>
                  <a:pt x="1250950" y="338316"/>
                  <a:pt x="1250950" y="755650"/>
                </a:cubicBezTo>
                <a:cubicBezTo>
                  <a:pt x="1250950" y="1172984"/>
                  <a:pt x="912634" y="1511300"/>
                  <a:pt x="495300" y="1511300"/>
                </a:cubicBezTo>
                <a:cubicBezTo>
                  <a:pt x="338800" y="1511300"/>
                  <a:pt x="193412" y="1463724"/>
                  <a:pt x="72809" y="1382247"/>
                </a:cubicBezTo>
                <a:lnTo>
                  <a:pt x="0" y="1322174"/>
                </a:lnTo>
                <a:lnTo>
                  <a:pt x="39025" y="1289975"/>
                </a:lnTo>
                <a:cubicBezTo>
                  <a:pt x="175771" y="1153230"/>
                  <a:pt x="260350" y="964317"/>
                  <a:pt x="260350" y="755650"/>
                </a:cubicBezTo>
                <a:cubicBezTo>
                  <a:pt x="260350" y="546983"/>
                  <a:pt x="175771" y="358071"/>
                  <a:pt x="39025" y="221325"/>
                </a:cubicBezTo>
                <a:lnTo>
                  <a:pt x="0" y="189126"/>
                </a:lnTo>
                <a:lnTo>
                  <a:pt x="72809" y="129053"/>
                </a:lnTo>
                <a:cubicBezTo>
                  <a:pt x="193412" y="47576"/>
                  <a:pt x="338800" y="0"/>
                  <a:pt x="495300" y="0"/>
                </a:cubicBezTo>
                <a:close/>
              </a:path>
            </a:pathLst>
          </a:custGeom>
          <a:solidFill>
            <a:schemeClr val="accent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57">
              <a:solidFill>
                <a:schemeClr val="dk1"/>
              </a:solidFill>
              <a:latin typeface="Calibri"/>
              <a:ea typeface="Calibri"/>
              <a:cs typeface="Calibri"/>
              <a:sym typeface="Calibri"/>
            </a:endParaRPr>
          </a:p>
        </p:txBody>
      </p:sp>
      <p:sp>
        <p:nvSpPr>
          <p:cNvPr id="424" name="Google Shape;424;p8"/>
          <p:cNvSpPr txBox="1"/>
          <p:nvPr/>
        </p:nvSpPr>
        <p:spPr>
          <a:xfrm>
            <a:off x="6768894" y="2287013"/>
            <a:ext cx="6639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Impact"/>
                <a:ea typeface="Impact"/>
                <a:cs typeface="Impact"/>
                <a:sym typeface="Impact"/>
              </a:rPr>
              <a:t>02</a:t>
            </a:r>
            <a:endParaRPr sz="1800">
              <a:solidFill>
                <a:schemeClr val="lt1"/>
              </a:solidFill>
              <a:latin typeface="Impact"/>
              <a:ea typeface="Impact"/>
              <a:cs typeface="Impact"/>
              <a:sym typeface="Impact"/>
            </a:endParaRPr>
          </a:p>
        </p:txBody>
      </p:sp>
      <p:sp>
        <p:nvSpPr>
          <p:cNvPr id="425" name="Google Shape;425;p8"/>
          <p:cNvSpPr/>
          <p:nvPr/>
        </p:nvSpPr>
        <p:spPr>
          <a:xfrm rot="7109777">
            <a:off x="5450310" y="2845587"/>
            <a:ext cx="1404943" cy="1899139"/>
          </a:xfrm>
          <a:custGeom>
            <a:rect b="b" l="l" r="r" t="t"/>
            <a:pathLst>
              <a:path extrusionOk="0" h="1511300" w="1250950">
                <a:moveTo>
                  <a:pt x="495300" y="0"/>
                </a:moveTo>
                <a:cubicBezTo>
                  <a:pt x="912634" y="0"/>
                  <a:pt x="1250950" y="338316"/>
                  <a:pt x="1250950" y="755650"/>
                </a:cubicBezTo>
                <a:cubicBezTo>
                  <a:pt x="1250950" y="1172984"/>
                  <a:pt x="912634" y="1511300"/>
                  <a:pt x="495300" y="1511300"/>
                </a:cubicBezTo>
                <a:cubicBezTo>
                  <a:pt x="338800" y="1511300"/>
                  <a:pt x="193412" y="1463724"/>
                  <a:pt x="72809" y="1382247"/>
                </a:cubicBezTo>
                <a:lnTo>
                  <a:pt x="0" y="1322174"/>
                </a:lnTo>
                <a:lnTo>
                  <a:pt x="39025" y="1289975"/>
                </a:lnTo>
                <a:cubicBezTo>
                  <a:pt x="175771" y="1153230"/>
                  <a:pt x="260350" y="964317"/>
                  <a:pt x="260350" y="755650"/>
                </a:cubicBezTo>
                <a:cubicBezTo>
                  <a:pt x="260350" y="546983"/>
                  <a:pt x="175771" y="358071"/>
                  <a:pt x="39025" y="221325"/>
                </a:cubicBezTo>
                <a:lnTo>
                  <a:pt x="0" y="189126"/>
                </a:lnTo>
                <a:lnTo>
                  <a:pt x="72809" y="129053"/>
                </a:lnTo>
                <a:cubicBezTo>
                  <a:pt x="193412" y="47576"/>
                  <a:pt x="338800" y="0"/>
                  <a:pt x="495300" y="0"/>
                </a:cubicBezTo>
                <a:close/>
              </a:path>
            </a:pathLst>
          </a:custGeom>
          <a:solidFill>
            <a:schemeClr val="accent3"/>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57">
              <a:solidFill>
                <a:schemeClr val="dk1"/>
              </a:solidFill>
              <a:latin typeface="Calibri"/>
              <a:ea typeface="Calibri"/>
              <a:cs typeface="Calibri"/>
              <a:sym typeface="Calibri"/>
            </a:endParaRPr>
          </a:p>
        </p:txBody>
      </p:sp>
      <p:sp>
        <p:nvSpPr>
          <p:cNvPr id="426" name="Google Shape;426;p8"/>
          <p:cNvSpPr txBox="1"/>
          <p:nvPr/>
        </p:nvSpPr>
        <p:spPr>
          <a:xfrm>
            <a:off x="5715110" y="3462229"/>
            <a:ext cx="6623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Impact"/>
                <a:ea typeface="Impact"/>
                <a:cs typeface="Impact"/>
                <a:sym typeface="Impact"/>
              </a:rPr>
              <a:t>04</a:t>
            </a:r>
            <a:endParaRPr sz="1800">
              <a:solidFill>
                <a:schemeClr val="lt1"/>
              </a:solidFill>
              <a:latin typeface="Impact"/>
              <a:ea typeface="Impact"/>
              <a:cs typeface="Impact"/>
              <a:sym typeface="Impact"/>
            </a:endParaRPr>
          </a:p>
        </p:txBody>
      </p:sp>
      <p:sp>
        <p:nvSpPr>
          <p:cNvPr id="427" name="Google Shape;427;p8"/>
          <p:cNvSpPr/>
          <p:nvPr/>
        </p:nvSpPr>
        <p:spPr>
          <a:xfrm rot="-8809460">
            <a:off x="4094173" y="2029436"/>
            <a:ext cx="1484644" cy="1797186"/>
          </a:xfrm>
          <a:custGeom>
            <a:rect b="b" l="l" r="r" t="t"/>
            <a:pathLst>
              <a:path extrusionOk="0" h="1511300" w="1250950">
                <a:moveTo>
                  <a:pt x="495300" y="0"/>
                </a:moveTo>
                <a:cubicBezTo>
                  <a:pt x="912634" y="0"/>
                  <a:pt x="1250950" y="338316"/>
                  <a:pt x="1250950" y="755650"/>
                </a:cubicBezTo>
                <a:cubicBezTo>
                  <a:pt x="1250950" y="1172984"/>
                  <a:pt x="912634" y="1511300"/>
                  <a:pt x="495300" y="1511300"/>
                </a:cubicBezTo>
                <a:cubicBezTo>
                  <a:pt x="338800" y="1511300"/>
                  <a:pt x="193412" y="1463724"/>
                  <a:pt x="72809" y="1382247"/>
                </a:cubicBezTo>
                <a:lnTo>
                  <a:pt x="0" y="1322174"/>
                </a:lnTo>
                <a:lnTo>
                  <a:pt x="39025" y="1289975"/>
                </a:lnTo>
                <a:cubicBezTo>
                  <a:pt x="175771" y="1153230"/>
                  <a:pt x="260350" y="964317"/>
                  <a:pt x="260350" y="755650"/>
                </a:cubicBezTo>
                <a:cubicBezTo>
                  <a:pt x="260350" y="546983"/>
                  <a:pt x="175771" y="358071"/>
                  <a:pt x="39025" y="221325"/>
                </a:cubicBezTo>
                <a:lnTo>
                  <a:pt x="0" y="189126"/>
                </a:lnTo>
                <a:lnTo>
                  <a:pt x="72809" y="129053"/>
                </a:lnTo>
                <a:cubicBezTo>
                  <a:pt x="193412" y="47576"/>
                  <a:pt x="338800" y="0"/>
                  <a:pt x="495300" y="0"/>
                </a:cubicBezTo>
                <a:close/>
              </a:path>
            </a:pathLst>
          </a:custGeom>
          <a:solidFill>
            <a:schemeClr val="accent4"/>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57">
              <a:solidFill>
                <a:schemeClr val="dk1"/>
              </a:solidFill>
              <a:latin typeface="Calibri"/>
              <a:ea typeface="Calibri"/>
              <a:cs typeface="Calibri"/>
              <a:sym typeface="Calibri"/>
            </a:endParaRPr>
          </a:p>
        </p:txBody>
      </p:sp>
      <p:sp>
        <p:nvSpPr>
          <p:cNvPr id="428" name="Google Shape;428;p8"/>
          <p:cNvSpPr txBox="1"/>
          <p:nvPr/>
        </p:nvSpPr>
        <p:spPr>
          <a:xfrm>
            <a:off x="4332221" y="2538927"/>
            <a:ext cx="6767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Impact"/>
                <a:ea typeface="Impact"/>
                <a:cs typeface="Impact"/>
                <a:sym typeface="Impact"/>
              </a:rPr>
              <a:t>03</a:t>
            </a:r>
            <a:endParaRPr sz="1800">
              <a:solidFill>
                <a:schemeClr val="lt1"/>
              </a:solidFill>
              <a:latin typeface="Impact"/>
              <a:ea typeface="Impact"/>
              <a:cs typeface="Impact"/>
              <a:sym typeface="Impact"/>
            </a:endParaRPr>
          </a:p>
        </p:txBody>
      </p:sp>
      <p:cxnSp>
        <p:nvCxnSpPr>
          <p:cNvPr id="429" name="Google Shape;429;p8"/>
          <p:cNvCxnSpPr/>
          <p:nvPr/>
        </p:nvCxnSpPr>
        <p:spPr>
          <a:xfrm>
            <a:off x="1747691" y="1260993"/>
            <a:ext cx="3177335" cy="0"/>
          </a:xfrm>
          <a:prstGeom prst="straightConnector1">
            <a:avLst/>
          </a:prstGeom>
          <a:noFill/>
          <a:ln cap="flat" cmpd="sng" w="9525">
            <a:solidFill>
              <a:schemeClr val="accent1"/>
            </a:solidFill>
            <a:prstDash val="dash"/>
            <a:miter lim="800000"/>
            <a:headEnd len="med" w="med" type="oval"/>
            <a:tailEnd len="sm" w="sm" type="none"/>
          </a:ln>
        </p:spPr>
      </p:cxnSp>
      <p:cxnSp>
        <p:nvCxnSpPr>
          <p:cNvPr id="430" name="Google Shape;430;p8"/>
          <p:cNvCxnSpPr/>
          <p:nvPr/>
        </p:nvCxnSpPr>
        <p:spPr>
          <a:xfrm>
            <a:off x="7544732" y="1889748"/>
            <a:ext cx="3085163" cy="0"/>
          </a:xfrm>
          <a:prstGeom prst="straightConnector1">
            <a:avLst/>
          </a:prstGeom>
          <a:noFill/>
          <a:ln cap="flat" cmpd="sng" w="9525">
            <a:solidFill>
              <a:schemeClr val="accent2"/>
            </a:solidFill>
            <a:prstDash val="dash"/>
            <a:miter lim="800000"/>
            <a:headEnd len="sm" w="sm" type="none"/>
            <a:tailEnd len="med" w="med" type="oval"/>
          </a:ln>
        </p:spPr>
      </p:cxnSp>
      <p:cxnSp>
        <p:nvCxnSpPr>
          <p:cNvPr id="431" name="Google Shape;431;p8"/>
          <p:cNvCxnSpPr/>
          <p:nvPr/>
        </p:nvCxnSpPr>
        <p:spPr>
          <a:xfrm>
            <a:off x="6977893" y="4115762"/>
            <a:ext cx="3085163" cy="0"/>
          </a:xfrm>
          <a:prstGeom prst="straightConnector1">
            <a:avLst/>
          </a:prstGeom>
          <a:noFill/>
          <a:ln cap="flat" cmpd="sng" w="9525">
            <a:solidFill>
              <a:schemeClr val="accent3"/>
            </a:solidFill>
            <a:prstDash val="dash"/>
            <a:miter lim="800000"/>
            <a:headEnd len="sm" w="sm" type="none"/>
            <a:tailEnd len="med" w="med" type="oval"/>
          </a:ln>
        </p:spPr>
      </p:cxnSp>
      <p:cxnSp>
        <p:nvCxnSpPr>
          <p:cNvPr id="432" name="Google Shape;432;p8"/>
          <p:cNvCxnSpPr/>
          <p:nvPr/>
        </p:nvCxnSpPr>
        <p:spPr>
          <a:xfrm>
            <a:off x="1214687" y="3508640"/>
            <a:ext cx="3001088" cy="0"/>
          </a:xfrm>
          <a:prstGeom prst="straightConnector1">
            <a:avLst/>
          </a:prstGeom>
          <a:noFill/>
          <a:ln cap="flat" cmpd="sng" w="9525">
            <a:solidFill>
              <a:schemeClr val="accent4"/>
            </a:solidFill>
            <a:prstDash val="dash"/>
            <a:miter lim="800000"/>
            <a:headEnd len="med" w="med" type="oval"/>
            <a:tailEnd len="sm" w="sm" type="none"/>
          </a:ln>
        </p:spPr>
      </p:cxnSp>
      <p:sp>
        <p:nvSpPr>
          <p:cNvPr id="433" name="Google Shape;433;p8"/>
          <p:cNvSpPr txBox="1"/>
          <p:nvPr/>
        </p:nvSpPr>
        <p:spPr>
          <a:xfrm>
            <a:off x="1662106" y="877551"/>
            <a:ext cx="2367751" cy="478272"/>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lang="en-US" sz="2400">
                <a:solidFill>
                  <a:schemeClr val="accent1"/>
                </a:solidFill>
                <a:latin typeface="Calibri"/>
                <a:ea typeface="Calibri"/>
                <a:cs typeface="Calibri"/>
                <a:sym typeface="Calibri"/>
              </a:rPr>
              <a:t>Sơ đồ usecase</a:t>
            </a:r>
            <a:endParaRPr b="1" sz="2400">
              <a:solidFill>
                <a:schemeClr val="accent1"/>
              </a:solidFill>
              <a:latin typeface="Calibri"/>
              <a:ea typeface="Calibri"/>
              <a:cs typeface="Calibri"/>
              <a:sym typeface="Calibri"/>
            </a:endParaRPr>
          </a:p>
        </p:txBody>
      </p:sp>
      <p:sp>
        <p:nvSpPr>
          <p:cNvPr id="434" name="Google Shape;434;p8"/>
          <p:cNvSpPr txBox="1"/>
          <p:nvPr/>
        </p:nvSpPr>
        <p:spPr>
          <a:xfrm>
            <a:off x="1142660" y="3094681"/>
            <a:ext cx="1941557" cy="478272"/>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lang="en-US" sz="2400">
                <a:solidFill>
                  <a:schemeClr val="accent4"/>
                </a:solidFill>
                <a:latin typeface="Calibri"/>
                <a:ea typeface="Calibri"/>
                <a:cs typeface="Calibri"/>
                <a:sym typeface="Calibri"/>
              </a:rPr>
              <a:t>Sơ đồ activity</a:t>
            </a:r>
            <a:endParaRPr b="1" sz="2400">
              <a:solidFill>
                <a:schemeClr val="accent4"/>
              </a:solidFill>
              <a:latin typeface="Calibri"/>
              <a:ea typeface="Calibri"/>
              <a:cs typeface="Calibri"/>
              <a:sym typeface="Calibri"/>
            </a:endParaRPr>
          </a:p>
        </p:txBody>
      </p:sp>
      <p:sp>
        <p:nvSpPr>
          <p:cNvPr id="435" name="Google Shape;435;p8"/>
          <p:cNvSpPr txBox="1"/>
          <p:nvPr/>
        </p:nvSpPr>
        <p:spPr>
          <a:xfrm>
            <a:off x="8694750" y="1379908"/>
            <a:ext cx="1935145" cy="478272"/>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lang="en-US" sz="2400">
                <a:solidFill>
                  <a:schemeClr val="accent2"/>
                </a:solidFill>
                <a:latin typeface="Calibri"/>
                <a:ea typeface="Calibri"/>
                <a:cs typeface="Calibri"/>
                <a:sym typeface="Calibri"/>
              </a:rPr>
              <a:t>Đặc tả usecae</a:t>
            </a:r>
            <a:endParaRPr b="1" sz="2400">
              <a:solidFill>
                <a:schemeClr val="accent2"/>
              </a:solidFill>
              <a:latin typeface="Calibri"/>
              <a:ea typeface="Calibri"/>
              <a:cs typeface="Calibri"/>
              <a:sym typeface="Calibri"/>
            </a:endParaRPr>
          </a:p>
        </p:txBody>
      </p:sp>
      <p:sp>
        <p:nvSpPr>
          <p:cNvPr id="436" name="Google Shape;436;p8"/>
          <p:cNvSpPr txBox="1"/>
          <p:nvPr/>
        </p:nvSpPr>
        <p:spPr>
          <a:xfrm>
            <a:off x="7973342" y="3672923"/>
            <a:ext cx="2217274" cy="478272"/>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lang="en-US" sz="2400">
                <a:solidFill>
                  <a:schemeClr val="accent3"/>
                </a:solidFill>
                <a:latin typeface="Calibri"/>
                <a:ea typeface="Calibri"/>
                <a:cs typeface="Calibri"/>
                <a:sym typeface="Calibri"/>
              </a:rPr>
              <a:t>Sơ đồ sequence</a:t>
            </a:r>
            <a:endParaRPr b="1" sz="2400">
              <a:solidFill>
                <a:schemeClr val="accent3"/>
              </a:solidFill>
              <a:latin typeface="Calibri"/>
              <a:ea typeface="Calibri"/>
              <a:cs typeface="Calibri"/>
              <a:sym typeface="Calibri"/>
            </a:endParaRPr>
          </a:p>
        </p:txBody>
      </p:sp>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19"/>
                                        </p:tgtEl>
                                        <p:attrNameLst>
                                          <p:attrName>style.visibility</p:attrName>
                                        </p:attrNameLst>
                                      </p:cBhvr>
                                      <p:to>
                                        <p:strVal val="visible"/>
                                      </p:to>
                                    </p:set>
                                    <p:anim calcmode="lin" valueType="num">
                                      <p:cBhvr additive="base">
                                        <p:cTn dur="500"/>
                                        <p:tgtEl>
                                          <p:spTgt spid="41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9"/>
          <p:cNvSpPr txBox="1"/>
          <p:nvPr/>
        </p:nvSpPr>
        <p:spPr>
          <a:xfrm>
            <a:off x="954403" y="34525"/>
            <a:ext cx="3936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accent2"/>
                </a:solidFill>
                <a:latin typeface="Arial"/>
                <a:ea typeface="Arial"/>
                <a:cs typeface="Arial"/>
                <a:sym typeface="Arial"/>
              </a:rPr>
              <a:t>1.</a:t>
            </a:r>
            <a:r>
              <a:rPr lang="en-US" sz="3200">
                <a:solidFill>
                  <a:srgbClr val="21409A"/>
                </a:solidFill>
                <a:latin typeface="Arial"/>
                <a:ea typeface="Arial"/>
                <a:cs typeface="Arial"/>
                <a:sym typeface="Arial"/>
              </a:rPr>
              <a:t> </a:t>
            </a:r>
            <a:r>
              <a:rPr lang="en-US" sz="3200">
                <a:solidFill>
                  <a:schemeClr val="accent2"/>
                </a:solidFill>
                <a:latin typeface="Arial"/>
                <a:ea typeface="Arial"/>
                <a:cs typeface="Arial"/>
                <a:sym typeface="Arial"/>
              </a:rPr>
              <a:t>Sơ đồ usecase</a:t>
            </a:r>
            <a:endParaRPr sz="3200">
              <a:solidFill>
                <a:schemeClr val="accent2"/>
              </a:solidFill>
              <a:latin typeface="Arial"/>
              <a:ea typeface="Arial"/>
              <a:cs typeface="Arial"/>
              <a:sym typeface="Arial"/>
            </a:endParaRPr>
          </a:p>
        </p:txBody>
      </p:sp>
      <p:sp>
        <p:nvSpPr>
          <p:cNvPr id="442" name="Google Shape;442;p9"/>
          <p:cNvSpPr/>
          <p:nvPr/>
        </p:nvSpPr>
        <p:spPr>
          <a:xfrm>
            <a:off x="584927" y="0"/>
            <a:ext cx="92302" cy="859631"/>
          </a:xfrm>
          <a:prstGeom prst="rect">
            <a:avLst/>
          </a:prstGeom>
          <a:solidFill>
            <a:srgbClr val="ED1D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43" name="Google Shape;443;p9"/>
          <p:cNvPicPr preferRelativeResize="0"/>
          <p:nvPr/>
        </p:nvPicPr>
        <p:blipFill rotWithShape="1">
          <a:blip r:embed="rId3">
            <a:alphaModFix/>
          </a:blip>
          <a:srcRect b="0" l="0" r="0" t="0"/>
          <a:stretch/>
        </p:blipFill>
        <p:spPr>
          <a:xfrm>
            <a:off x="409104" y="561653"/>
            <a:ext cx="10736202" cy="6020657"/>
          </a:xfrm>
          <a:prstGeom prst="rect">
            <a:avLst/>
          </a:prstGeom>
          <a:noFill/>
          <a:ln>
            <a:noFill/>
          </a:ln>
        </p:spPr>
      </p:pic>
      <p:pic>
        <p:nvPicPr>
          <p:cNvPr id="444" name="Google Shape;444;p9"/>
          <p:cNvPicPr preferRelativeResize="0"/>
          <p:nvPr/>
        </p:nvPicPr>
        <p:blipFill rotWithShape="1">
          <a:blip r:embed="rId4">
            <a:alphaModFix/>
          </a:blip>
          <a:srcRect b="0" l="220" r="220" t="0"/>
          <a:stretch/>
        </p:blipFill>
        <p:spPr>
          <a:xfrm>
            <a:off x="84586" y="5887435"/>
            <a:ext cx="844492" cy="859631"/>
          </a:xfrm>
          <a:prstGeom prst="rect">
            <a:avLst/>
          </a:prstGeom>
          <a:solidFill>
            <a:schemeClr val="lt1"/>
          </a:solid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42"/>
                                        </p:tgtEl>
                                        <p:attrNameLst>
                                          <p:attrName>style.visibility</p:attrName>
                                        </p:attrNameLst>
                                      </p:cBhvr>
                                      <p:to>
                                        <p:strVal val="visible"/>
                                      </p:to>
                                    </p:set>
                                    <p:anim calcmode="lin" valueType="num">
                                      <p:cBhvr additive="base">
                                        <p:cTn dur="500"/>
                                        <p:tgtEl>
                                          <p:spTgt spid="442"/>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par>
                                <p:cTn fill="hold" nodeType="withEffect" presetClass="entr" presetID="10" presetSubtype="0">
                                  <p:stCondLst>
                                    <p:cond delay="50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2022-10-29T09:57:17Z</dcterms:created>
  <dc:creator>Trần Thiện Đạt</dc:creator>
</cp:coreProperties>
</file>